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FF66"/>
    <a:srgbClr val="CCECFF"/>
    <a:srgbClr val="99FFCC"/>
    <a:srgbClr val="FFFF66"/>
    <a:srgbClr val="FF0066"/>
    <a:srgbClr val="FF99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75BE52-1988-401A-B101-56B036339A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BF3681-F24D-445D-A88F-674D16E4FF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04DAE6-4994-479D-99DF-18BC281A1C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6121D-2CCE-4EBB-9BC7-30F160C69CD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8365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9EFAF7-8C6B-4091-8FAF-AD7E9EC19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419F6D-E517-46BD-8C8D-E2074ADB9B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46D487-04CD-42F2-AD66-5A3A9F3129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3422A7-F72E-4A0D-A3CA-3EC8F5EC53C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361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F88F15-6667-4BFC-BA4E-60FCE7E513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4F0C0A-C4D1-448B-8078-DDF6C14720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F8AA68-3970-439A-A387-9ECB0C235C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2E777D-38CC-4480-89DB-9FAAAEF1F6D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0937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46A474-65F3-4CAF-9D3A-99753734CE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159677-1135-4F20-A20B-58A492DF3D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21E1C4-BAC6-4232-B8D5-3AEB1582AA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C9D59-6842-4D54-BBB1-8996A02379A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6069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77E42F-B648-4CBF-AAD2-11C0476A29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A6F00D-F2B3-4107-A11E-84BDE3E794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80AB52-81E0-4F0E-B859-63B0F19E4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6CF78-66AF-48F5-B7A6-7FEBBFCBFEA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1378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482E7F-F5CC-43F9-8A23-83278BFA6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127E2B-81E7-4212-9E35-77A3D2B1B7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502823-7603-4830-AF12-BC141B058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6B757-141B-4818-8179-11C2C706EB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694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EE3882-47F1-4442-8A9A-5D2054AEE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A112DC-F3C6-4C66-BB41-0072A20AD1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422D924-6128-40A5-9E4E-A095F7D5BD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F83F6-839E-4810-830A-28F96EE5C7A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742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B44335-188B-44FD-A777-5B90D6E703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6CB0A95-D2B0-4286-91B5-A597FBEE2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A83C14-21F3-4672-AD8D-3A00D97524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FB9E0E-500C-4252-B47D-BFCA15A0864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758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1E6F8A-CE94-4A51-AAD6-FE86131680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4E9AF0-E48E-41A5-BA5D-60FAB6750D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48DF219-D6E1-4960-9B91-41847C203B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25640-026E-4F57-9E50-48A3E2AD80D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0413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200830-2DDC-4672-83AF-FCD6702A75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43672A-9D3E-413B-BDF9-C53048126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6AEFD5-EE49-4A40-AC88-9BCB0BC32A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077000-8BF9-4417-99C8-706A02DC42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9383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D152B6-9D71-46CB-AD6F-6AB9AAFF89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91C785-8FA5-44E5-A2BB-E33D8B6749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320E54-61AB-4847-A436-9AA004E8C6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EB7B26-2CCF-495E-AF84-F69714B1594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9182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C3212A-D59F-4F50-9A1E-7A1407D2A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A671EFD-958F-4D8B-A5A9-0545B4067D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601EC1A-97DF-4E36-941C-726DA9D2C2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688C48A-9284-4C93-B4EC-1EF2F9BE2F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9427BA-A4B7-4E9B-BA15-1B688B70F7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8D247D-C949-40DA-BDBB-F9A205CE745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4A4D669-1670-43A0-98FC-828DA0F66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Maquiagem e Acessórios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1DACA21C-0560-4E8F-A07D-DBCD5D586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2" name="Picture 7" descr="Estilo">
            <a:extLst>
              <a:ext uri="{FF2B5EF4-FFF2-40B4-BE49-F238E27FC236}">
                <a16:creationId xmlns:a16="http://schemas.microsoft.com/office/drawing/2014/main" id="{C1C1ABE2-A143-467D-A632-B0EDEC60A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maquiagem copy">
            <a:extLst>
              <a:ext uri="{FF2B5EF4-FFF2-40B4-BE49-F238E27FC236}">
                <a16:creationId xmlns:a16="http://schemas.microsoft.com/office/drawing/2014/main" id="{3806953F-A96C-4814-8C69-81D58B09F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362200"/>
            <a:ext cx="3611563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06537FC3-9D6B-46B7-BC8E-E7598311C84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3">
            <a:extLst>
              <a:ext uri="{FF2B5EF4-FFF2-40B4-BE49-F238E27FC236}">
                <a16:creationId xmlns:a16="http://schemas.microsoft.com/office/drawing/2014/main" id="{E989F839-E16E-4151-83B5-53748CBB9A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4">
            <a:extLst>
              <a:ext uri="{FF2B5EF4-FFF2-40B4-BE49-F238E27FC236}">
                <a16:creationId xmlns:a16="http://schemas.microsoft.com/office/drawing/2014/main" id="{D7AF7341-FA1D-43B6-90AF-926DB851CD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5">
            <a:extLst>
              <a:ext uri="{FF2B5EF4-FFF2-40B4-BE49-F238E27FC236}">
                <a16:creationId xmlns:a16="http://schemas.microsoft.com/office/drawing/2014/main" id="{BAF0C1C8-A1CC-4578-B1CA-ECAB994F81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57188"/>
            <a:ext cx="142398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EEE08646-8F5B-4CEA-BD80-D797498CA8B9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6AC1D39-408B-4749-B30F-EBDF921777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FFFF99"/>
                </a:solidFill>
                <a:latin typeface="Arial" panose="020B0604020202020204" pitchFamily="34" charset="0"/>
              </a:rPr>
              <a:t>Sou coerente?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96367EF-0A1E-43AD-B141-9F858767CD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2214563"/>
            <a:ext cx="7772400" cy="3581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Não caia na hipocrisia do tipo:</a:t>
            </a: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Noiva que não usa um colar de pérolas com seu vestido do casamento, mas gasta uma fortuna enfeitando-o com pedrarias. </a:t>
            </a:r>
          </a:p>
        </p:txBody>
      </p:sp>
      <p:sp>
        <p:nvSpPr>
          <p:cNvPr id="11268" name="WordArt 20">
            <a:extLst>
              <a:ext uri="{FF2B5EF4-FFF2-40B4-BE49-F238E27FC236}">
                <a16:creationId xmlns:a16="http://schemas.microsoft.com/office/drawing/2014/main" id="{4C3689A9-7477-44BB-8F92-324B9627E81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69" name="Imagem 6">
            <a:extLst>
              <a:ext uri="{FF2B5EF4-FFF2-40B4-BE49-F238E27FC236}">
                <a16:creationId xmlns:a16="http://schemas.microsoft.com/office/drawing/2014/main" id="{69353D5C-06D5-4F0F-A9FA-EDEC50995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Imagem 7">
            <a:extLst>
              <a:ext uri="{FF2B5EF4-FFF2-40B4-BE49-F238E27FC236}">
                <a16:creationId xmlns:a16="http://schemas.microsoft.com/office/drawing/2014/main" id="{486CEC8D-4DBB-4830-B2E3-2B488F8BB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703C1FE-99C2-4FF7-81BE-820DF8985E19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BFCABC9F-79E2-41B1-80C4-109440778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620713"/>
            <a:ext cx="7772400" cy="4572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senhora que jamais furaria suas orelhas para usar brincos, mas usa um suntuoso e brilhante broche. </a:t>
            </a:r>
          </a:p>
          <a:p>
            <a:pPr eaLnBrk="1" hangingPunct="1"/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 homem que critica uma adolescente que está usando brincos, mas ele possui um luxuoso carro esportivo. </a:t>
            </a:r>
          </a:p>
        </p:txBody>
      </p:sp>
      <p:sp>
        <p:nvSpPr>
          <p:cNvPr id="12291" name="WordArt 20">
            <a:extLst>
              <a:ext uri="{FF2B5EF4-FFF2-40B4-BE49-F238E27FC236}">
                <a16:creationId xmlns:a16="http://schemas.microsoft.com/office/drawing/2014/main" id="{8AA18CAC-C23A-40F0-A5B9-06C6A7572C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2" name="Imagem 5">
            <a:extLst>
              <a:ext uri="{FF2B5EF4-FFF2-40B4-BE49-F238E27FC236}">
                <a16:creationId xmlns:a16="http://schemas.microsoft.com/office/drawing/2014/main" id="{5AD90793-57F3-4E5C-8D89-EEC232736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Imagem 6">
            <a:extLst>
              <a:ext uri="{FF2B5EF4-FFF2-40B4-BE49-F238E27FC236}">
                <a16:creationId xmlns:a16="http://schemas.microsoft.com/office/drawing/2014/main" id="{D4DA0C14-69C0-4DDF-9A9D-543D36297A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CB26FE4A-82C9-42AE-8CDF-DB9AC2F63D5B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156CB3F3-F021-4D79-8FDE-45F0F8610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81075"/>
            <a:ext cx="7772400" cy="2362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Coerência é importante.  As pessoas esperam ver atitudes coerentes nos adventistas, e Deus também.</a:t>
            </a:r>
            <a:endParaRPr lang="pt-BR" altLang="pt-BR" b="1">
              <a:latin typeface="Arial" panose="020B0604020202020204" pitchFamily="34" charset="0"/>
            </a:endParaRPr>
          </a:p>
          <a:p>
            <a:pPr eaLnBrk="1" hangingPunct="1"/>
            <a:endParaRPr lang="pt-BR" altLang="pt-BR" b="1">
              <a:latin typeface="Arial" panose="020B0604020202020204" pitchFamily="34" charset="0"/>
            </a:endParaRPr>
          </a:p>
        </p:txBody>
      </p:sp>
      <p:pic>
        <p:nvPicPr>
          <p:cNvPr id="13315" name="Picture 5" descr="maquiagem 4">
            <a:extLst>
              <a:ext uri="{FF2B5EF4-FFF2-40B4-BE49-F238E27FC236}">
                <a16:creationId xmlns:a16="http://schemas.microsoft.com/office/drawing/2014/main" id="{23EE434E-BF91-4F45-BE75-3F776173C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3214688"/>
            <a:ext cx="3132138" cy="284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WordArt 20">
            <a:extLst>
              <a:ext uri="{FF2B5EF4-FFF2-40B4-BE49-F238E27FC236}">
                <a16:creationId xmlns:a16="http://schemas.microsoft.com/office/drawing/2014/main" id="{3FD19930-F239-420B-BE4D-7D155A07A9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7" name="Imagem 6">
            <a:extLst>
              <a:ext uri="{FF2B5EF4-FFF2-40B4-BE49-F238E27FC236}">
                <a16:creationId xmlns:a16="http://schemas.microsoft.com/office/drawing/2014/main" id="{E8BC006A-2685-4C97-8ACE-5472913D9C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Imagem 7">
            <a:extLst>
              <a:ext uri="{FF2B5EF4-FFF2-40B4-BE49-F238E27FC236}">
                <a16:creationId xmlns:a16="http://schemas.microsoft.com/office/drawing/2014/main" id="{6C70522F-37C2-402F-8F2F-504D0B34E9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51C75AB7-AA5A-4E06-B7F1-EDFD5B5FC08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638EF3F-86F6-4BE7-9B60-23E275A48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Estou focalizando meu interior e não o exterior?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9F7E165-D182-41F1-ADFE-4A7C8B8F6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1928813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Você nunca estará errado enquanto estiver colocando sua ênfase em desenvolver um caráter semelhante ao de Cristo em lugar de enfeitar seu visual.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Muito melhor do que ter boa aparência é ser bondoso. </a:t>
            </a:r>
          </a:p>
        </p:txBody>
      </p:sp>
      <p:sp>
        <p:nvSpPr>
          <p:cNvPr id="14340" name="WordArt 20">
            <a:extLst>
              <a:ext uri="{FF2B5EF4-FFF2-40B4-BE49-F238E27FC236}">
                <a16:creationId xmlns:a16="http://schemas.microsoft.com/office/drawing/2014/main" id="{37B9DE4A-0A5B-45BD-AFBB-7C2A254F74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1" name="Imagem 6">
            <a:extLst>
              <a:ext uri="{FF2B5EF4-FFF2-40B4-BE49-F238E27FC236}">
                <a16:creationId xmlns:a16="http://schemas.microsoft.com/office/drawing/2014/main" id="{3D546CA4-FA40-4B30-883A-CC3C3A928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7">
            <a:extLst>
              <a:ext uri="{FF2B5EF4-FFF2-40B4-BE49-F238E27FC236}">
                <a16:creationId xmlns:a16="http://schemas.microsoft.com/office/drawing/2014/main" id="{6A3E6EC5-FBFE-43AC-B770-C134263A6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B1FAC42-3095-474B-834A-EFEE1CDC3BA7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FC853008-77E1-41D1-A616-2F98E69039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Quanto aos outros, em vez de julgá-los pelo que eles usam ou não usam, aprenda a vê-los como Deus os vê. </a:t>
            </a:r>
          </a:p>
          <a:p>
            <a:pPr eaLnBrk="1" hangingPunct="1"/>
            <a:endParaRPr lang="pt-BR" altLang="pt-BR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Aprenda a olhar o coração. </a:t>
            </a:r>
          </a:p>
        </p:txBody>
      </p:sp>
      <p:sp>
        <p:nvSpPr>
          <p:cNvPr id="15363" name="WordArt 20">
            <a:extLst>
              <a:ext uri="{FF2B5EF4-FFF2-40B4-BE49-F238E27FC236}">
                <a16:creationId xmlns:a16="http://schemas.microsoft.com/office/drawing/2014/main" id="{4EA9EC50-F47C-4235-A598-9385181815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4" name="Imagem 5">
            <a:extLst>
              <a:ext uri="{FF2B5EF4-FFF2-40B4-BE49-F238E27FC236}">
                <a16:creationId xmlns:a16="http://schemas.microsoft.com/office/drawing/2014/main" id="{3DD60BFF-4645-43C5-A074-53506D9ACD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m 6">
            <a:extLst>
              <a:ext uri="{FF2B5EF4-FFF2-40B4-BE49-F238E27FC236}">
                <a16:creationId xmlns:a16="http://schemas.microsoft.com/office/drawing/2014/main" id="{D8265C18-3F29-4312-BC3C-11625BA641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6BD6B1DD-049D-4EFF-AB7D-C36103404FF2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312A38F-E0FD-4882-ADD3-6DC71F4C4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C0F286A-B820-4F08-A92D-8790899CD1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 acordo com Gênesis 35:1-4 e Juízes 8:24 qual é a atitude de Deus quanto ao uso de jóias?  Por quê?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7AA57478-B2E6-41DF-BAEC-8A8B057C3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14325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6389" name="WordArt 20">
            <a:extLst>
              <a:ext uri="{FF2B5EF4-FFF2-40B4-BE49-F238E27FC236}">
                <a16:creationId xmlns:a16="http://schemas.microsoft.com/office/drawing/2014/main" id="{95199FB9-E7E4-4036-B443-E162CE19A5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90" name="Imagem 7">
            <a:extLst>
              <a:ext uri="{FF2B5EF4-FFF2-40B4-BE49-F238E27FC236}">
                <a16:creationId xmlns:a16="http://schemas.microsoft.com/office/drawing/2014/main" id="{964DE6DC-1908-4F41-924A-52A2E7003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Imagem 8">
            <a:extLst>
              <a:ext uri="{FF2B5EF4-FFF2-40B4-BE49-F238E27FC236}">
                <a16:creationId xmlns:a16="http://schemas.microsoft.com/office/drawing/2014/main" id="{EBFF6955-3C4D-411C-9ECB-DE4EF5F742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75C99B4-B0CA-4EDF-AD79-C62DB0E30296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5F8DBF20-6A6B-491B-8B39-21C18B74EF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6670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O que motiva as pessoas a usar jóias e maquiagem?  Que tipo de necessidades pessoais estas pessoas estão tentando preencher?  De que outras maneiras estas necessidades poderão ser atendidas?</a:t>
            </a:r>
          </a:p>
        </p:txBody>
      </p:sp>
      <p:sp>
        <p:nvSpPr>
          <p:cNvPr id="17411" name="Rectangle 5">
            <a:extLst>
              <a:ext uri="{FF2B5EF4-FFF2-40B4-BE49-F238E27FC236}">
                <a16:creationId xmlns:a16="http://schemas.microsoft.com/office/drawing/2014/main" id="{B1430C9C-D67A-42D8-B5CA-C56FD169C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7412" name="WordArt 20">
            <a:extLst>
              <a:ext uri="{FF2B5EF4-FFF2-40B4-BE49-F238E27FC236}">
                <a16:creationId xmlns:a16="http://schemas.microsoft.com/office/drawing/2014/main" id="{7C800E3E-B4BB-4DE1-8DAC-133729C7BD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3" name="Imagem 6">
            <a:extLst>
              <a:ext uri="{FF2B5EF4-FFF2-40B4-BE49-F238E27FC236}">
                <a16:creationId xmlns:a16="http://schemas.microsoft.com/office/drawing/2014/main" id="{CBCDEEF6-E69A-4344-8919-D5EAB7E77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7">
            <a:extLst>
              <a:ext uri="{FF2B5EF4-FFF2-40B4-BE49-F238E27FC236}">
                <a16:creationId xmlns:a16="http://schemas.microsoft.com/office/drawing/2014/main" id="{3B3EAC13-2110-46B1-BDA6-F12E32F0D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5464B10-C791-4136-85E1-9F286D71990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D87EE906-A4EF-4CEB-A7E8-A0281A8DB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Algumas pessoas usam exemplos bíblicos para justificar o uso de jóias, como quando o pai do filho pródigo colocou o anel no dedo dele, e José usando uma corrente de ouro.  A Bíblia em algum lugar desculpa o uso de jóias?  Use alguns textos bíblicos para apoiar sua resposta.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BF7BFD36-234D-4EA8-B860-BFC910BFA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8436" name="WordArt 20">
            <a:extLst>
              <a:ext uri="{FF2B5EF4-FFF2-40B4-BE49-F238E27FC236}">
                <a16:creationId xmlns:a16="http://schemas.microsoft.com/office/drawing/2014/main" id="{D06013CF-97F1-4879-920A-7E165670E4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8437" name="Imagem 6">
            <a:extLst>
              <a:ext uri="{FF2B5EF4-FFF2-40B4-BE49-F238E27FC236}">
                <a16:creationId xmlns:a16="http://schemas.microsoft.com/office/drawing/2014/main" id="{D7B78359-E435-4DD1-A0E2-3EDD37160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Imagem 7">
            <a:extLst>
              <a:ext uri="{FF2B5EF4-FFF2-40B4-BE49-F238E27FC236}">
                <a16:creationId xmlns:a16="http://schemas.microsoft.com/office/drawing/2014/main" id="{9F156AFF-EEFD-4BDC-BA58-4E8083B39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844C779-83C9-4698-B2B8-962D6B15EA40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63BF2CF1-49C2-4A40-9659-D5394D800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2209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Algumas pessoas dizem que está certo usar jóias discretas e com pouca freqüência.  Você concorda ou não?  Por quê?</a:t>
            </a:r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44939CD1-F98A-4491-8944-3F67990F4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460" name="WordArt 20">
            <a:extLst>
              <a:ext uri="{FF2B5EF4-FFF2-40B4-BE49-F238E27FC236}">
                <a16:creationId xmlns:a16="http://schemas.microsoft.com/office/drawing/2014/main" id="{2236C025-041C-442F-9F29-F8ABFC2A974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9461" name="Imagem 6">
            <a:extLst>
              <a:ext uri="{FF2B5EF4-FFF2-40B4-BE49-F238E27FC236}">
                <a16:creationId xmlns:a16="http://schemas.microsoft.com/office/drawing/2014/main" id="{5B232FBC-ECD8-4BB8-98BD-C238F907E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Imagem 7">
            <a:extLst>
              <a:ext uri="{FF2B5EF4-FFF2-40B4-BE49-F238E27FC236}">
                <a16:creationId xmlns:a16="http://schemas.microsoft.com/office/drawing/2014/main" id="{791DA4CC-16A6-4FE0-9495-4764E687F3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EB374F8-FF2E-43AF-A9FF-64C68ED7464E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2D6042D8-4419-4A26-A6CA-5CC6D60CD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3048000"/>
          </a:xfrm>
        </p:spPr>
        <p:txBody>
          <a:bodyPr/>
          <a:lstStyle/>
          <a:p>
            <a:pPr eaLnBrk="1" hangingPunct="1"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Quem foi a primeira mulher na Bíblia a usar maquiagem pesada? Como era o caráter dela?  O que isto indica quanto ao uso de maquiagem?  Leia II Reis 9: 30.</a:t>
            </a:r>
            <a:endParaRPr lang="pt-BR" altLang="pt-BR" b="1">
              <a:latin typeface="Arial" panose="020B0604020202020204" pitchFamily="34" charset="0"/>
            </a:endParaRPr>
          </a:p>
          <a:p>
            <a:pPr eaLnBrk="1" hangingPunct="1"/>
            <a:endParaRPr lang="pt-BR" altLang="pt-BR" b="1">
              <a:latin typeface="Arial" panose="020B0604020202020204" pitchFamily="34" charset="0"/>
            </a:endParaRP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7C98D0E7-CF01-44D2-AC2F-0B1FC665B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14325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0484" name="WordArt 20">
            <a:extLst>
              <a:ext uri="{FF2B5EF4-FFF2-40B4-BE49-F238E27FC236}">
                <a16:creationId xmlns:a16="http://schemas.microsoft.com/office/drawing/2014/main" id="{AD31F2E4-0768-43E8-B5C8-68247275AF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485" name="Imagem 8">
            <a:extLst>
              <a:ext uri="{FF2B5EF4-FFF2-40B4-BE49-F238E27FC236}">
                <a16:creationId xmlns:a16="http://schemas.microsoft.com/office/drawing/2014/main" id="{5D314D04-CBD6-4813-BB09-2D17036D9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Imagem 9">
            <a:extLst>
              <a:ext uri="{FF2B5EF4-FFF2-40B4-BE49-F238E27FC236}">
                <a16:creationId xmlns:a16="http://schemas.microsoft.com/office/drawing/2014/main" id="{58ADA822-E15C-4714-B529-4F435DC80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B6826B7-E111-421D-B827-46E3821152B5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3A74DE8-9058-414B-AA75-25D579C8A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0856FD2-77D5-4076-A0E0-DC222FF68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1268413"/>
            <a:ext cx="7772400" cy="4114800"/>
          </a:xfrm>
        </p:spPr>
        <p:txBody>
          <a:bodyPr/>
          <a:lstStyle/>
          <a:p>
            <a:pPr algn="ctr" eaLnBrk="1" hangingPunct="1"/>
            <a:r>
              <a:rPr lang="pt-BR" altLang="pt-BR" sz="3600" b="1">
                <a:solidFill>
                  <a:srgbClr val="000000"/>
                </a:solidFill>
                <a:latin typeface="Arial" panose="020B0604020202020204" pitchFamily="34" charset="0"/>
              </a:rPr>
              <a:t>Procure encarar este tema sem paixão. Seja racional e analise o comportamento das outras pessoas e o seu próprio. Entenda o verdadeiro significado da beleza e como ela influencia a dinâmica dos relacionamentos.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E1657974-A312-4BDF-AE2C-0438428AF06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D0A799EB-54B4-4BCE-8C89-8AC5C5CF3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647A9D53-1676-489C-A323-B2CC059B4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680E787-81CF-4347-AE89-A41D012D0EB1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0">
            <a:extLst>
              <a:ext uri="{FF2B5EF4-FFF2-40B4-BE49-F238E27FC236}">
                <a16:creationId xmlns:a16="http://schemas.microsoft.com/office/drawing/2014/main" id="{3B824C0A-0594-4DC7-B57D-747BCDDB16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1507" name="Imagem 8">
            <a:extLst>
              <a:ext uri="{FF2B5EF4-FFF2-40B4-BE49-F238E27FC236}">
                <a16:creationId xmlns:a16="http://schemas.microsoft.com/office/drawing/2014/main" id="{7A65E9CE-8AC0-42D6-B314-AD9C27A68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Imagem 9">
            <a:extLst>
              <a:ext uri="{FF2B5EF4-FFF2-40B4-BE49-F238E27FC236}">
                <a16:creationId xmlns:a16="http://schemas.microsoft.com/office/drawing/2014/main" id="{03E7E47F-15F5-4A30-BD6C-CB392F14F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Imagem 11">
            <a:extLst>
              <a:ext uri="{FF2B5EF4-FFF2-40B4-BE49-F238E27FC236}">
                <a16:creationId xmlns:a16="http://schemas.microsoft.com/office/drawing/2014/main" id="{0909EFF8-598E-4057-9137-FC4A86805C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928688"/>
            <a:ext cx="4140200" cy="396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2A3DC1BA-7CFB-4AD1-A27A-B92BDF9A850C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54FAFB6-6A9A-4D4A-AFC6-08BA4A09D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22860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000000"/>
                </a:solidFill>
                <a:latin typeface="Arial" panose="020B0604020202020204" pitchFamily="34" charset="0"/>
              </a:rPr>
              <a:t>Para tomar boas decisões responda a algumas questões:</a:t>
            </a:r>
          </a:p>
        </p:txBody>
      </p:sp>
      <p:pic>
        <p:nvPicPr>
          <p:cNvPr id="4099" name="Picture 6" descr="maquiagem">
            <a:extLst>
              <a:ext uri="{FF2B5EF4-FFF2-40B4-BE49-F238E27FC236}">
                <a16:creationId xmlns:a16="http://schemas.microsoft.com/office/drawing/2014/main" id="{19FE1A9F-3FAC-40A1-80B7-8E193F0BF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038" y="3357563"/>
            <a:ext cx="353218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WordArt 20">
            <a:extLst>
              <a:ext uri="{FF2B5EF4-FFF2-40B4-BE49-F238E27FC236}">
                <a16:creationId xmlns:a16="http://schemas.microsoft.com/office/drawing/2014/main" id="{3DB0F7AB-FC60-45E9-B17B-31CBDB4374C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1" name="Imagem 6">
            <a:extLst>
              <a:ext uri="{FF2B5EF4-FFF2-40B4-BE49-F238E27FC236}">
                <a16:creationId xmlns:a16="http://schemas.microsoft.com/office/drawing/2014/main" id="{D475C6B3-F19C-4102-BE1B-C2DF4F8C81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7">
            <a:extLst>
              <a:ext uri="{FF2B5EF4-FFF2-40B4-BE49-F238E27FC236}">
                <a16:creationId xmlns:a16="http://schemas.microsoft.com/office/drawing/2014/main" id="{82022AAB-BFCD-411D-9C4E-EA2777F96D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FB02D0A-AB22-4CA1-B044-A8220183D6C0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3CCA60F-F5FF-4D18-AD13-4B6D565F1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Estou atraindo as atenções para Deus, ou para mim mesmo?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4C9166E-3353-45CF-8A5A-DE1DA9C5E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2357438"/>
            <a:ext cx="7772400" cy="32766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Em lugar de mostrar: Eu!  Eu!  Eu!,  nossa aparência deve estar proclamando:  Jesus!  Jesus!  Jesus!</a:t>
            </a: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Qualquer que seja sua preferência, o seu visual nunca deve afastá-lo de sua identidade cristã.</a:t>
            </a:r>
          </a:p>
        </p:txBody>
      </p:sp>
      <p:sp>
        <p:nvSpPr>
          <p:cNvPr id="5124" name="WordArt 20">
            <a:extLst>
              <a:ext uri="{FF2B5EF4-FFF2-40B4-BE49-F238E27FC236}">
                <a16:creationId xmlns:a16="http://schemas.microsoft.com/office/drawing/2014/main" id="{C74E078F-1CCA-4195-925F-B553EFEF5B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5" name="Imagem 6">
            <a:extLst>
              <a:ext uri="{FF2B5EF4-FFF2-40B4-BE49-F238E27FC236}">
                <a16:creationId xmlns:a16="http://schemas.microsoft.com/office/drawing/2014/main" id="{EC5B9B32-11B2-4310-AA6A-4902CC017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m 7">
            <a:extLst>
              <a:ext uri="{FF2B5EF4-FFF2-40B4-BE49-F238E27FC236}">
                <a16:creationId xmlns:a16="http://schemas.microsoft.com/office/drawing/2014/main" id="{3B29EB1E-152F-4035-A69E-FE215221DF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5AC8A474-C7A7-42DB-B95A-F3EFE0D4B24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FFEF949-7B38-4CF4-A846-5EAEB50AB9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tx1"/>
                </a:solidFill>
                <a:latin typeface="Arial" panose="020B0604020202020204" pitchFamily="34" charset="0"/>
              </a:rPr>
              <a:t>Estou usando meu dinheiro com sabedoria?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C3AD7A5-6FD7-4277-B1CB-FE423D09E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7250" y="2286000"/>
            <a:ext cx="7772400" cy="3581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Quando ficamos obcecados com nossa aparência consumimos um bocado de dinheiro.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Deus tem a expectativa de que usemos o dinheiro que Ele nos dá de maneira sábia e cuidadosa. </a:t>
            </a:r>
          </a:p>
        </p:txBody>
      </p:sp>
      <p:sp>
        <p:nvSpPr>
          <p:cNvPr id="6148" name="WordArt 20">
            <a:extLst>
              <a:ext uri="{FF2B5EF4-FFF2-40B4-BE49-F238E27FC236}">
                <a16:creationId xmlns:a16="http://schemas.microsoft.com/office/drawing/2014/main" id="{1690ED02-5B33-49CE-8FC2-221C4C03E9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49" name="Imagem 6">
            <a:extLst>
              <a:ext uri="{FF2B5EF4-FFF2-40B4-BE49-F238E27FC236}">
                <a16:creationId xmlns:a16="http://schemas.microsoft.com/office/drawing/2014/main" id="{2FE6C825-EB27-4871-B4D3-4C84F9DC4C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m 7">
            <a:extLst>
              <a:ext uri="{FF2B5EF4-FFF2-40B4-BE49-F238E27FC236}">
                <a16:creationId xmlns:a16="http://schemas.microsoft.com/office/drawing/2014/main" id="{BBA7C7AE-1D8A-4F33-AB0D-B61666DD8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68CFF0C-F852-4951-B8A7-FC6D17D8A5BB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28D15646-B11E-46A7-B47E-92F5121805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4419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Usar o dinheiro para servir a Deus e aos nossos semelhantes é prioridade máxima.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Lembremos que cada centavo que temos nos foi confiado por Deus para que o usemos de forma a glorificá-Lo.</a:t>
            </a:r>
          </a:p>
          <a:p>
            <a:pPr eaLnBrk="1" hangingPunct="1"/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7171" name="Picture 4" descr="maquiagem 3">
            <a:extLst>
              <a:ext uri="{FF2B5EF4-FFF2-40B4-BE49-F238E27FC236}">
                <a16:creationId xmlns:a16="http://schemas.microsoft.com/office/drawing/2014/main" id="{BD23FF1A-B110-433A-9799-F7ADC45A4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3786188"/>
            <a:ext cx="2447925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20">
            <a:extLst>
              <a:ext uri="{FF2B5EF4-FFF2-40B4-BE49-F238E27FC236}">
                <a16:creationId xmlns:a16="http://schemas.microsoft.com/office/drawing/2014/main" id="{2ED45CB6-4F94-4E4C-BFE4-699EC93935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3" name="Imagem 6">
            <a:extLst>
              <a:ext uri="{FF2B5EF4-FFF2-40B4-BE49-F238E27FC236}">
                <a16:creationId xmlns:a16="http://schemas.microsoft.com/office/drawing/2014/main" id="{DDCFC252-386E-4CD6-A38D-E21FB68BC9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7">
            <a:extLst>
              <a:ext uri="{FF2B5EF4-FFF2-40B4-BE49-F238E27FC236}">
                <a16:creationId xmlns:a16="http://schemas.microsoft.com/office/drawing/2014/main" id="{699150F2-B05C-434E-BD93-8CA4D39317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8C7E433-9B0E-4BFE-9785-B89A2221D34C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8F80011-E9B2-4C11-932A-37A401261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357188"/>
            <a:ext cx="8229600" cy="1752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tx1"/>
                </a:solidFill>
                <a:latin typeface="Arial" panose="020B0604020202020204" pitchFamily="34" charset="0"/>
              </a:rPr>
              <a:t>O tratamento que estou dando ao meu corpo é digno de um Templo de Deus?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FD7D645-1107-40BF-B63F-6CFAB694A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7250" y="2214563"/>
            <a:ext cx="7772400" cy="31242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Se o nosso corpo é o Templo de Deus, devemos adorná-lo de forma a trazer glória a Deus, e devemos alimentá-lo e cuidar dele para ficar forte e saudável. Esse princípio deve ser levado em conta especialmente se está se pensando em fazer furos no corpo ou tatuagem.</a:t>
            </a:r>
          </a:p>
        </p:txBody>
      </p:sp>
      <p:sp>
        <p:nvSpPr>
          <p:cNvPr id="8196" name="WordArt 20">
            <a:extLst>
              <a:ext uri="{FF2B5EF4-FFF2-40B4-BE49-F238E27FC236}">
                <a16:creationId xmlns:a16="http://schemas.microsoft.com/office/drawing/2014/main" id="{C5C91C17-614A-444E-A28F-A4140DCE86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7" name="Imagem 6">
            <a:extLst>
              <a:ext uri="{FF2B5EF4-FFF2-40B4-BE49-F238E27FC236}">
                <a16:creationId xmlns:a16="http://schemas.microsoft.com/office/drawing/2014/main" id="{313A67C0-705F-4D48-BE12-D44EE347D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7">
            <a:extLst>
              <a:ext uri="{FF2B5EF4-FFF2-40B4-BE49-F238E27FC236}">
                <a16:creationId xmlns:a16="http://schemas.microsoft.com/office/drawing/2014/main" id="{36384CF7-2894-4A6D-BDE9-71D45ACEC9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42E97AD4-470B-496D-A78C-AE4A90431E0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11E93DB-D3F9-40C5-B471-856128B63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tx1"/>
                </a:solidFill>
                <a:latin typeface="Arial" panose="020B0604020202020204" pitchFamily="34" charset="0"/>
              </a:rPr>
              <a:t>Como me ajusto à minha cultura?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EA64349-789D-47BE-A44E-15089FEE2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1928813"/>
            <a:ext cx="7772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Os adventistas devem se colocar à parte do mundo e não participar de cada tendência da moda.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Devemos observar o tipo de mensagem que nossa roupa e nossos acessórios estão enviando dentro do nosso contexto de cultura. </a:t>
            </a:r>
          </a:p>
        </p:txBody>
      </p:sp>
      <p:sp>
        <p:nvSpPr>
          <p:cNvPr id="9220" name="WordArt 20">
            <a:extLst>
              <a:ext uri="{FF2B5EF4-FFF2-40B4-BE49-F238E27FC236}">
                <a16:creationId xmlns:a16="http://schemas.microsoft.com/office/drawing/2014/main" id="{144ECBF7-1F6A-4522-828E-56D9423793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1" name="Imagem 6">
            <a:extLst>
              <a:ext uri="{FF2B5EF4-FFF2-40B4-BE49-F238E27FC236}">
                <a16:creationId xmlns:a16="http://schemas.microsoft.com/office/drawing/2014/main" id="{6F784678-41BD-46A1-A35C-E250A6164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Imagem 7">
            <a:extLst>
              <a:ext uri="{FF2B5EF4-FFF2-40B4-BE49-F238E27FC236}">
                <a16:creationId xmlns:a16="http://schemas.microsoft.com/office/drawing/2014/main" id="{8DDDD0AE-C17E-4BDD-837C-B81E683DC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C6C4B42-A4ED-46C5-AFAD-FFBD63AA278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maquiagem 2">
            <a:extLst>
              <a:ext uri="{FF2B5EF4-FFF2-40B4-BE49-F238E27FC236}">
                <a16:creationId xmlns:a16="http://schemas.microsoft.com/office/drawing/2014/main" id="{6A64F125-9465-4E70-B70E-BA479AE9D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>
            <a:extLst>
              <a:ext uri="{FF2B5EF4-FFF2-40B4-BE49-F238E27FC236}">
                <a16:creationId xmlns:a16="http://schemas.microsoft.com/office/drawing/2014/main" id="{F1B3782E-9D0C-4A25-83C4-1AB3326BA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6200" y="1981200"/>
            <a:ext cx="3200400" cy="3429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Esteja alerta para as mensagens que você está enviando!</a:t>
            </a:r>
          </a:p>
        </p:txBody>
      </p:sp>
      <p:sp>
        <p:nvSpPr>
          <p:cNvPr id="10244" name="WordArt 20">
            <a:extLst>
              <a:ext uri="{FF2B5EF4-FFF2-40B4-BE49-F238E27FC236}">
                <a16:creationId xmlns:a16="http://schemas.microsoft.com/office/drawing/2014/main" id="{1175DA18-791A-4D00-821D-31B92BFE14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5" name="Imagem 6">
            <a:extLst>
              <a:ext uri="{FF2B5EF4-FFF2-40B4-BE49-F238E27FC236}">
                <a16:creationId xmlns:a16="http://schemas.microsoft.com/office/drawing/2014/main" id="{3A6B4E9E-527D-421F-A582-2525B24959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Imagem 7">
            <a:extLst>
              <a:ext uri="{FF2B5EF4-FFF2-40B4-BE49-F238E27FC236}">
                <a16:creationId xmlns:a16="http://schemas.microsoft.com/office/drawing/2014/main" id="{02F0B997-506C-4FBA-AFC3-BF87586C07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10C436D-7A49-4F5A-AF20-F7D4771ABF0C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795</Words>
  <Application>Microsoft Office PowerPoint</Application>
  <PresentationFormat>Apresentação na tela (4:3)</PresentationFormat>
  <Paragraphs>82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Times New Roman</vt:lpstr>
      <vt:lpstr>Arial</vt:lpstr>
      <vt:lpstr>Calibri</vt:lpstr>
      <vt:lpstr>Estrutura padrão</vt:lpstr>
      <vt:lpstr>Maquiagem e Acessórios</vt:lpstr>
      <vt:lpstr>Dica Geral:</vt:lpstr>
      <vt:lpstr>Para tomar boas decisões responda a algumas questões:</vt:lpstr>
      <vt:lpstr>Estou atraindo as atenções para Deus, ou para mim mesmo?</vt:lpstr>
      <vt:lpstr>Estou usando meu dinheiro com sabedoria?</vt:lpstr>
      <vt:lpstr>Apresentação do PowerPoint</vt:lpstr>
      <vt:lpstr>O tratamento que estou dando ao meu corpo é digno de um Templo de Deus?</vt:lpstr>
      <vt:lpstr>Como me ajusto à minha cultura?</vt:lpstr>
      <vt:lpstr>Apresentação do PowerPoint</vt:lpstr>
      <vt:lpstr>Sou coerente?</vt:lpstr>
      <vt:lpstr>Apresentação do PowerPoint</vt:lpstr>
      <vt:lpstr>Apresentação do PowerPoint</vt:lpstr>
      <vt:lpstr>Estou focalizando meu interior e não o exterior?</vt:lpstr>
      <vt:lpstr>Apresentação do PowerPoint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16</cp:revision>
  <dcterms:created xsi:type="dcterms:W3CDTF">2002-10-16T00:48:43Z</dcterms:created>
  <dcterms:modified xsi:type="dcterms:W3CDTF">2019-11-21T09:42:47Z</dcterms:modified>
  <cp:category>SM-JOVENS</cp:category>
</cp:coreProperties>
</file>