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70" r:id="rId9"/>
    <p:sldId id="272" r:id="rId10"/>
    <p:sldId id="273" r:id="rId11"/>
    <p:sldId id="277" r:id="rId12"/>
    <p:sldId id="278" r:id="rId13"/>
    <p:sldId id="279" r:id="rId14"/>
    <p:sldId id="265" r:id="rId15"/>
    <p:sldId id="266" r:id="rId16"/>
    <p:sldId id="267" r:id="rId17"/>
    <p:sldId id="269" r:id="rId18"/>
    <p:sldId id="275" r:id="rId19"/>
    <p:sldId id="276" r:id="rId20"/>
    <p:sldId id="280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00"/>
    <a:srgbClr val="CCFFCC"/>
    <a:srgbClr val="FFFF66"/>
    <a:srgbClr val="FFCC66"/>
    <a:srgbClr val="660033"/>
    <a:srgbClr val="FF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60" autoAdjust="0"/>
    <p:restoredTop sz="90929"/>
  </p:normalViewPr>
  <p:slideViewPr>
    <p:cSldViewPr>
      <p:cViewPr varScale="1">
        <p:scale>
          <a:sx n="61" d="100"/>
          <a:sy n="61" d="100"/>
        </p:scale>
        <p:origin x="8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17726E-16A2-4B71-9EB0-236B3A72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6BFB31-2C16-4DD7-8537-E2D13DB48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DE8BEE-E440-461E-827F-B992BDF3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DDD50-1796-4A11-ABD2-4C8CA2AB644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948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36DB40-A1B9-4C69-B3A2-950C1982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CE99B1-0EA4-4011-B384-77E776CA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FC0AC1-8E78-4451-AB87-3E89AA1E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F7067-745F-4575-BEA9-EF9FE019D5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0022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BC8E91-A0F2-4A2B-9CEE-760398FE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0288C7-674E-487F-8C17-E77DF9A1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8E897B-2D80-4691-A19B-F944EA189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D8006-F235-4B52-901B-2BDBDC2E3A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466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475FC9-740D-446B-97D1-E6E191D8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A7CEBD-EF33-4917-B605-E4EDEE29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A70272-CCDD-4B21-9CE9-A4AE7A151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C120A-9420-4540-BF11-65DAA07FD92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146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05EF52-1262-4904-8FE3-6B0C89C0A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A28673-A16B-4944-BA83-EB755F34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8688AE-B733-4688-A2DD-705047FDE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FFF16-1D30-4145-B7AA-81707F724D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10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2B4883B8-7BC5-49C2-954E-0419C84E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5A6CA76E-1C3B-40AA-9826-1B671DAC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E180067D-403D-46E7-8141-9A6B1B4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30D2D-3C9E-4617-8B2E-2D44D1D15C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893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B8538FAE-29C3-423F-A94D-5B8EC8EE1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B15F91E1-E1E6-4DCB-B3BF-C2CFC363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30F27663-C280-4F99-B106-5351B511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75ADA-BB41-4DE2-9FC8-FF1CBEEBB9F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628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255865FB-2DA7-4644-970C-F06E0AD6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DB4C9579-3266-4B22-B7B5-D3F64781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F75C8C96-7884-481A-99FE-6EC0CF559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77E39-8C18-4024-A57A-1C42D787A7C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096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73532467-3EE2-418C-874E-7967B7FD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2D105CF5-1E45-4F98-8831-039FFD63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E8E81708-6B6F-4529-8A36-8186BB26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C561E-A331-44C2-B116-697113445ED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2761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FB51368E-CDAC-40AE-B38E-05432ACE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6109AE0-9171-4148-8B11-4098AFFD6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B226792D-3DA8-4D13-9DDC-FFD9646F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CEC61-B930-4AFC-B404-1BEACAB545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8077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30718359-AC4A-4F6B-A3AB-D056A48D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A96E68CE-9935-4FE0-AA06-1C2E4D5A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DB18849E-4AA1-4D35-A955-C21118B48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DD8A5-4600-4DB9-9625-4A4F8538A1F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949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F3701146-4A5F-40EB-A919-9E56530FCAE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B2A0496C-0E6F-4C31-9EAD-304BC0302A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11C584-18D6-48FE-BD9B-E546AE89A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B8BAF3-F63B-4F80-84BB-B6A782205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C8A6F8-E254-4F91-BBB8-1D35B79FE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FB3149E-633B-46BC-BB8F-70C8560E12B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E7E609B7-86AA-4C9E-BE23-7D18728B8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1" name="Picture 7" descr="Estilo">
            <a:extLst>
              <a:ext uri="{FF2B5EF4-FFF2-40B4-BE49-F238E27FC236}">
                <a16:creationId xmlns:a16="http://schemas.microsoft.com/office/drawing/2014/main" id="{7E099182-05DF-472B-B6CB-AB36F3E07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8">
            <a:extLst>
              <a:ext uri="{FF2B5EF4-FFF2-40B4-BE49-F238E27FC236}">
                <a16:creationId xmlns:a16="http://schemas.microsoft.com/office/drawing/2014/main" id="{D1B1810F-AE62-4F5F-9B49-D2B1C7E1C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Moda</a:t>
            </a:r>
          </a:p>
        </p:txBody>
      </p:sp>
      <p:pic>
        <p:nvPicPr>
          <p:cNvPr id="2053" name="Picture 21" descr="Abertura moda">
            <a:extLst>
              <a:ext uri="{FF2B5EF4-FFF2-40B4-BE49-F238E27FC236}">
                <a16:creationId xmlns:a16="http://schemas.microsoft.com/office/drawing/2014/main" id="{867F2370-E07C-4CA9-965A-B21F5D8D7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86000"/>
            <a:ext cx="3581400" cy="314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8B04EE69-ECB7-4F39-AE3A-98EDCD12C8F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49A19889-5833-47AA-BD39-7F2A39AA0B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A186A99C-9C67-4D20-9A5D-C88F15D98B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116C920D-5303-4A11-A115-148F3A1251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571500"/>
            <a:ext cx="1423988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48D5FAFE-BBF6-4B86-9ECC-396783610DC5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8E2D99A6-6690-44EC-9946-DC2B43B38C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981075"/>
            <a:ext cx="7772400" cy="4876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Escolha cores clássicas, não importa quanto as camisas verde-limão apelem a você. Será que gostaria de usar verde-limão sempre?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Excesso de roupas no armário significa mais trabalho. </a:t>
            </a:r>
          </a:p>
          <a:p>
            <a:pPr eaLnBrk="1" hangingPunct="1"/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WordArt 20">
            <a:extLst>
              <a:ext uri="{FF2B5EF4-FFF2-40B4-BE49-F238E27FC236}">
                <a16:creationId xmlns:a16="http://schemas.microsoft.com/office/drawing/2014/main" id="{BB02D284-30CE-4735-94DC-9E25EDE4BA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68" name="Imagem 5">
            <a:extLst>
              <a:ext uri="{FF2B5EF4-FFF2-40B4-BE49-F238E27FC236}">
                <a16:creationId xmlns:a16="http://schemas.microsoft.com/office/drawing/2014/main" id="{0FF21C59-D38E-4445-9054-1B37CB7FB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Imagem 6">
            <a:extLst>
              <a:ext uri="{FF2B5EF4-FFF2-40B4-BE49-F238E27FC236}">
                <a16:creationId xmlns:a16="http://schemas.microsoft.com/office/drawing/2014/main" id="{E39D25AA-0F53-4C64-951A-EC436F7CD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89F20B4-FF20-40F8-B095-5F1574EBD2A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45E17E2-AF75-4968-98CF-8DB2D40E9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Tenha equilíbrio.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55CDA1A-4C78-47C0-B89E-E7F50544DA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5813" y="1412875"/>
            <a:ext cx="7772400" cy="3733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cristãos devemos encontrar um meio-termo quanto ao vestuário. 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Deus não quer que nos vistamos de modo a chamar atenção para nós mesmos. Isso se aplica tanto a roupas antiquadas quanto aos exageros da última moda. </a:t>
            </a:r>
          </a:p>
        </p:txBody>
      </p:sp>
      <p:sp>
        <p:nvSpPr>
          <p:cNvPr id="12292" name="WordArt 20">
            <a:extLst>
              <a:ext uri="{FF2B5EF4-FFF2-40B4-BE49-F238E27FC236}">
                <a16:creationId xmlns:a16="http://schemas.microsoft.com/office/drawing/2014/main" id="{C0A9E528-9E23-4124-A8AD-C66E7029E0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6">
            <a:extLst>
              <a:ext uri="{FF2B5EF4-FFF2-40B4-BE49-F238E27FC236}">
                <a16:creationId xmlns:a16="http://schemas.microsoft.com/office/drawing/2014/main" id="{1B1B2AB8-93DF-4C12-835B-E856032D9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7">
            <a:extLst>
              <a:ext uri="{FF2B5EF4-FFF2-40B4-BE49-F238E27FC236}">
                <a16:creationId xmlns:a16="http://schemas.microsoft.com/office/drawing/2014/main" id="{9FCA0A9E-EB80-495A-8B37-4EB840BDAF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ABB4189-BD50-40BE-B86F-3DE0E9EACFFF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1EDD67-633C-4C64-A18A-2A263DF7C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00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Responda francamente: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3E8654A-9121-4D3A-A17F-9C89625BE7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2938" y="1989138"/>
            <a:ext cx="7772400" cy="3429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Se as pessoas não podem deixar de prestar atenção em suas roupas, como espera que elas prestem atenção na mensagem do evangelho que você está tentando partilhar com elas?</a:t>
            </a:r>
          </a:p>
        </p:txBody>
      </p:sp>
      <p:sp>
        <p:nvSpPr>
          <p:cNvPr id="13316" name="WordArt 20">
            <a:extLst>
              <a:ext uri="{FF2B5EF4-FFF2-40B4-BE49-F238E27FC236}">
                <a16:creationId xmlns:a16="http://schemas.microsoft.com/office/drawing/2014/main" id="{6417856F-34F0-4221-A8E1-29259405853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7" name="Imagem 6">
            <a:extLst>
              <a:ext uri="{FF2B5EF4-FFF2-40B4-BE49-F238E27FC236}">
                <a16:creationId xmlns:a16="http://schemas.microsoft.com/office/drawing/2014/main" id="{3DD1EF6A-3B06-403D-9E15-EACB109B2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7">
            <a:extLst>
              <a:ext uri="{FF2B5EF4-FFF2-40B4-BE49-F238E27FC236}">
                <a16:creationId xmlns:a16="http://schemas.microsoft.com/office/drawing/2014/main" id="{4F228871-D413-41FE-8709-BC267193F1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87EE2EA-032D-44D2-94DC-C597207BC29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8A3AC3A-1FC0-4C1E-B3A6-B847306C7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7772400" cy="5410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Se você escolher seguir a moda de Deus, em algum dia, no futuro, você trocará as roupas desta terra por uma veste que o próprio Deus criou especialmente</a:t>
            </a:r>
            <a:b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para você.</a:t>
            </a:r>
          </a:p>
        </p:txBody>
      </p:sp>
      <p:sp>
        <p:nvSpPr>
          <p:cNvPr id="14339" name="WordArt 20">
            <a:extLst>
              <a:ext uri="{FF2B5EF4-FFF2-40B4-BE49-F238E27FC236}">
                <a16:creationId xmlns:a16="http://schemas.microsoft.com/office/drawing/2014/main" id="{E7749864-3176-420B-9A73-19AF26B837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0" name="Imagem 5">
            <a:extLst>
              <a:ext uri="{FF2B5EF4-FFF2-40B4-BE49-F238E27FC236}">
                <a16:creationId xmlns:a16="http://schemas.microsoft.com/office/drawing/2014/main" id="{CEBC9A87-9CD8-4B97-8C8B-9C76CD929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Imagem 6">
            <a:extLst>
              <a:ext uri="{FF2B5EF4-FFF2-40B4-BE49-F238E27FC236}">
                <a16:creationId xmlns:a16="http://schemas.microsoft.com/office/drawing/2014/main" id="{819B6811-9F8B-4F82-8D0B-B35D681650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9B8C84C9-9FDD-4ED2-B780-FF4233E8244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06974D-2C1C-4BA9-B10B-DD0C514EF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0A42C9F-FEA6-4F90-AA8B-9E24AC77E8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2209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Por que as pessoas querem estar na última moda? Entre os adolescentes é necessário andar na moda para ser aceito?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F4451BE8-CB9A-4963-BEB1-86EE8870C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35718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5365" name="WordArt 20">
            <a:extLst>
              <a:ext uri="{FF2B5EF4-FFF2-40B4-BE49-F238E27FC236}">
                <a16:creationId xmlns:a16="http://schemas.microsoft.com/office/drawing/2014/main" id="{DC4AD2BE-3CAB-44EA-841E-C95C3F7C19A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6" name="Imagem 7">
            <a:extLst>
              <a:ext uri="{FF2B5EF4-FFF2-40B4-BE49-F238E27FC236}">
                <a16:creationId xmlns:a16="http://schemas.microsoft.com/office/drawing/2014/main" id="{E02A390F-1204-4836-85EA-E859455EC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Imagem 8">
            <a:extLst>
              <a:ext uri="{FF2B5EF4-FFF2-40B4-BE49-F238E27FC236}">
                <a16:creationId xmlns:a16="http://schemas.microsoft.com/office/drawing/2014/main" id="{0FA608D2-5EA8-4808-BEDC-B1C1F21AB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CDEA8172-303C-4E88-874F-7CE5D621B755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4971190-A907-436F-B046-C131B57385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77724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 se o adolescente não puder comprar os últimos lançamentos? Isso faz com que a pessoa seja menos legal porque não está usando exatamente o que está na “onda”?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92814422-F4F6-48C3-BE17-288731F02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71475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6388" name="WordArt 20">
            <a:extLst>
              <a:ext uri="{FF2B5EF4-FFF2-40B4-BE49-F238E27FC236}">
                <a16:creationId xmlns:a16="http://schemas.microsoft.com/office/drawing/2014/main" id="{769CBEF3-66B2-4872-B1F8-160ACE72EEC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9" name="Imagem 6">
            <a:extLst>
              <a:ext uri="{FF2B5EF4-FFF2-40B4-BE49-F238E27FC236}">
                <a16:creationId xmlns:a16="http://schemas.microsoft.com/office/drawing/2014/main" id="{42C7F126-F95F-4D98-BCBB-D880131C0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7">
            <a:extLst>
              <a:ext uri="{FF2B5EF4-FFF2-40B4-BE49-F238E27FC236}">
                <a16:creationId xmlns:a16="http://schemas.microsoft.com/office/drawing/2014/main" id="{F5BD9C31-DC1B-4308-87B7-0435DF9A72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5B0F0DA-1E92-4907-914A-B66257D056AF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463FBA41-272E-4C06-A3A4-7C8EB389F8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7772400" cy="2438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Quanto você acha que se deve gastar com roupas? Se tem muito dinheiro, acha que é certo comprar roupas muito caras? Por que sim e por que não?</a:t>
            </a:r>
          </a:p>
        </p:txBody>
      </p:sp>
      <p:sp>
        <p:nvSpPr>
          <p:cNvPr id="17411" name="Rectangle 5">
            <a:extLst>
              <a:ext uri="{FF2B5EF4-FFF2-40B4-BE49-F238E27FC236}">
                <a16:creationId xmlns:a16="http://schemas.microsoft.com/office/drawing/2014/main" id="{FD70D321-0661-477B-A1CF-238BBC8C2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75" y="350043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7412" name="WordArt 20">
            <a:extLst>
              <a:ext uri="{FF2B5EF4-FFF2-40B4-BE49-F238E27FC236}">
                <a16:creationId xmlns:a16="http://schemas.microsoft.com/office/drawing/2014/main" id="{25FD8EF6-E363-4676-B485-7E3CD1B767A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3" name="Imagem 6">
            <a:extLst>
              <a:ext uri="{FF2B5EF4-FFF2-40B4-BE49-F238E27FC236}">
                <a16:creationId xmlns:a16="http://schemas.microsoft.com/office/drawing/2014/main" id="{1A3608DF-47D4-4257-BFA5-A124EF5F5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7">
            <a:extLst>
              <a:ext uri="{FF2B5EF4-FFF2-40B4-BE49-F238E27FC236}">
                <a16:creationId xmlns:a16="http://schemas.microsoft.com/office/drawing/2014/main" id="{26369E11-35DA-4BB4-9037-82AB34823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E5E4332-5747-4DE1-98D1-8EEBE7DF1F1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72180C54-963C-496B-9B0B-2159826729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41438"/>
            <a:ext cx="7772400" cy="3048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Que tipo de orientação o cristão deve seguir em relação ao vestuário? (seja específico).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C4724217-34E6-48C1-8C7B-FF12C4EDA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28575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36" name="WordArt 20">
            <a:extLst>
              <a:ext uri="{FF2B5EF4-FFF2-40B4-BE49-F238E27FC236}">
                <a16:creationId xmlns:a16="http://schemas.microsoft.com/office/drawing/2014/main" id="{B929C75D-F873-430F-8C2F-E26C408262F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7" name="Imagem 6">
            <a:extLst>
              <a:ext uri="{FF2B5EF4-FFF2-40B4-BE49-F238E27FC236}">
                <a16:creationId xmlns:a16="http://schemas.microsoft.com/office/drawing/2014/main" id="{0389A38F-B15D-45CA-8CFA-0C2BF8EF4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Imagem 7">
            <a:extLst>
              <a:ext uri="{FF2B5EF4-FFF2-40B4-BE49-F238E27FC236}">
                <a16:creationId xmlns:a16="http://schemas.microsoft.com/office/drawing/2014/main" id="{A13CDDA1-D73B-439F-9C5E-2FD9F281EB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DDD2595-2643-45E3-92DF-567C1F157AB0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979D4083-A477-417A-A9D1-36FF85E583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7772400" cy="2743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É possível conhecer a personalidade de alguém pelo seu vestuário? Que mensagem você está enviando aos outros através do modo de se vestir?</a:t>
            </a:r>
            <a:endParaRPr lang="pt-BR" altLang="pt-BR" b="1">
              <a:latin typeface="Arial" panose="020B0604020202020204" pitchFamily="34" charset="0"/>
            </a:endParaRPr>
          </a:p>
          <a:p>
            <a:pPr eaLnBrk="1" hangingPunct="1"/>
            <a:endParaRPr lang="pt-BR" altLang="pt-BR" b="1">
              <a:latin typeface="Arial" panose="020B0604020202020204" pitchFamily="34" charset="0"/>
            </a:endParaRP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38920D1A-2CE1-4A61-B1A6-D456F1B2F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3" y="3643313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460" name="WordArt 20">
            <a:extLst>
              <a:ext uri="{FF2B5EF4-FFF2-40B4-BE49-F238E27FC236}">
                <a16:creationId xmlns:a16="http://schemas.microsoft.com/office/drawing/2014/main" id="{EFA21F7F-5332-4CC5-B9C9-49D7D7E8DB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9461" name="Imagem 6">
            <a:extLst>
              <a:ext uri="{FF2B5EF4-FFF2-40B4-BE49-F238E27FC236}">
                <a16:creationId xmlns:a16="http://schemas.microsoft.com/office/drawing/2014/main" id="{3B19CF61-A7C3-489E-8F2E-692BCDFE0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Imagem 7">
            <a:extLst>
              <a:ext uri="{FF2B5EF4-FFF2-40B4-BE49-F238E27FC236}">
                <a16:creationId xmlns:a16="http://schemas.microsoft.com/office/drawing/2014/main" id="{E8C2D21D-4657-483C-880B-92D0BC47DE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766D7DE-5824-49E7-A521-A0502BADF32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0F5DBB99-1DEC-485E-8C2F-E209FEB5E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692150"/>
            <a:ext cx="7772400" cy="3429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Que papel a cultura deve desempenhar em relação aos padrões do vestuário? Em outras palavras, existem certas coisas que uma cultura aprova e outras não em relação às roupas?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6EF52AAB-F6AA-4730-8C23-36C25027F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4290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0484" name="WordArt 20">
            <a:extLst>
              <a:ext uri="{FF2B5EF4-FFF2-40B4-BE49-F238E27FC236}">
                <a16:creationId xmlns:a16="http://schemas.microsoft.com/office/drawing/2014/main" id="{45BB2304-C703-41D3-9F78-0384DF8FCE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485" name="Imagem 8">
            <a:extLst>
              <a:ext uri="{FF2B5EF4-FFF2-40B4-BE49-F238E27FC236}">
                <a16:creationId xmlns:a16="http://schemas.microsoft.com/office/drawing/2014/main" id="{AF48E881-3587-4C10-BF63-26B1C7845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Imagem 9">
            <a:extLst>
              <a:ext uri="{FF2B5EF4-FFF2-40B4-BE49-F238E27FC236}">
                <a16:creationId xmlns:a16="http://schemas.microsoft.com/office/drawing/2014/main" id="{1E443C84-65E8-41E7-823B-686D29A4DC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CEF6A3B-1EFF-4B43-AD5C-8C30E19409AC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DF3D3CF-0C39-42CB-868F-C1D595152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25CE385-F4A8-40C9-9473-F115DCDA13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7250" y="1844675"/>
            <a:ext cx="7772400" cy="3733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Roupas, qualidade e bom-gosto são coisas que devem fazer parte do vestuário de qualquer cristão, mas modismo, luxo e prejuízo à saúde, não. Quando você se vestir, leve isso em consideração.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BB89FEC6-A936-47C3-9C58-384A6015D9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012C1165-58FB-49CC-A275-9318F1CA7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34587AA1-1311-43A3-9DD9-66B81621CA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52BD2698-2D93-40F0-A8DF-DE35A2E75A85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0">
            <a:extLst>
              <a:ext uri="{FF2B5EF4-FFF2-40B4-BE49-F238E27FC236}">
                <a16:creationId xmlns:a16="http://schemas.microsoft.com/office/drawing/2014/main" id="{DE6FC8D0-D870-457D-B142-FE618126CBB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1507" name="Imagem 4">
            <a:extLst>
              <a:ext uri="{FF2B5EF4-FFF2-40B4-BE49-F238E27FC236}">
                <a16:creationId xmlns:a16="http://schemas.microsoft.com/office/drawing/2014/main" id="{255ACF32-91EF-4E8B-A758-CFE733802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Imagem 5">
            <a:extLst>
              <a:ext uri="{FF2B5EF4-FFF2-40B4-BE49-F238E27FC236}">
                <a16:creationId xmlns:a16="http://schemas.microsoft.com/office/drawing/2014/main" id="{11D488E8-8B61-4EFC-A4C7-095DE2247E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Imagem 6">
            <a:extLst>
              <a:ext uri="{FF2B5EF4-FFF2-40B4-BE49-F238E27FC236}">
                <a16:creationId xmlns:a16="http://schemas.microsoft.com/office/drawing/2014/main" id="{4FF73DBB-B7C3-4B98-98D5-69A8938E8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285875"/>
            <a:ext cx="3995737" cy="382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A765519-A4BD-4A37-BB32-727B44AB405B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4E5AABB-890C-4B49-A959-826834DA1A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>
                <a:solidFill>
                  <a:srgbClr val="000000"/>
                </a:solidFill>
                <a:latin typeface="Arial" pitchFamily="34" charset="0"/>
              </a:rPr>
              <a:t>Cuidado com a</a:t>
            </a:r>
            <a:br>
              <a:rPr lang="pt-BR" b="1">
                <a:solidFill>
                  <a:srgbClr val="000000"/>
                </a:solidFill>
                <a:latin typeface="Arial" pitchFamily="34" charset="0"/>
              </a:rPr>
            </a:br>
            <a:r>
              <a:rPr lang="pt-BR" b="1">
                <a:solidFill>
                  <a:srgbClr val="000000"/>
                </a:solidFill>
                <a:latin typeface="Arial" pitchFamily="34" charset="0"/>
              </a:rPr>
              <a:t>“onda” da moda.</a:t>
            </a:r>
            <a:r>
              <a:rPr 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DCE33B9-A644-4604-91BA-DD2105DA17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7250" y="1857375"/>
            <a:ext cx="7772400" cy="3810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Bulldog"/>
              </a:rPr>
              <a:t>A onda surge, toma conta durante um certo tempo e depois desaparece porque o interesse das pessoas se volta para algo maior e melhor.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Bulldog"/>
              </a:rPr>
              <a:t>Geralmente, a onda é algo que contagia, é uma “coqueluche”.</a:t>
            </a:r>
          </a:p>
        </p:txBody>
      </p:sp>
      <p:sp>
        <p:nvSpPr>
          <p:cNvPr id="4100" name="WordArt 20">
            <a:extLst>
              <a:ext uri="{FF2B5EF4-FFF2-40B4-BE49-F238E27FC236}">
                <a16:creationId xmlns:a16="http://schemas.microsoft.com/office/drawing/2014/main" id="{ABC8D235-5A0F-44CE-A79A-09BEBAC4A12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104BC42D-2AF4-4EF2-8DB4-B7F97BD183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CBCCAB1B-689D-4625-8EC1-4684404081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0329787-6C52-4B3A-A677-5653150E2E9D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85142F9-ED84-46AA-A316-7AA90D95A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188913"/>
            <a:ext cx="80010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Seus efeitos: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41970A2-CEE5-4C6A-BD75-EF9AD015EA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1500" y="1412875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Leva a se gastar dinheiro com coisas que não se precisa.</a:t>
            </a:r>
          </a:p>
          <a:p>
            <a:pPr eaLnBrk="1" hangingPunct="1">
              <a:lnSpc>
                <a:spcPct val="90000"/>
              </a:lnSpc>
            </a:pPr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Torna as pessoas ansiosas e superficiais.</a:t>
            </a:r>
          </a:p>
          <a:p>
            <a:pPr eaLnBrk="1" hangingPunct="1">
              <a:lnSpc>
                <a:spcPct val="90000"/>
              </a:lnSpc>
            </a:pPr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É muito efêmera.</a:t>
            </a:r>
          </a:p>
        </p:txBody>
      </p:sp>
      <p:pic>
        <p:nvPicPr>
          <p:cNvPr id="5124" name="Picture 5" descr="moda1">
            <a:extLst>
              <a:ext uri="{FF2B5EF4-FFF2-40B4-BE49-F238E27FC236}">
                <a16:creationId xmlns:a16="http://schemas.microsoft.com/office/drawing/2014/main" id="{A6A68388-E411-4AD3-9D49-0B1FDB367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400" y="2895600"/>
            <a:ext cx="1433513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WordArt 20">
            <a:extLst>
              <a:ext uri="{FF2B5EF4-FFF2-40B4-BE49-F238E27FC236}">
                <a16:creationId xmlns:a16="http://schemas.microsoft.com/office/drawing/2014/main" id="{3E6BBA95-39BF-4792-903D-D683FD9D40C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6" name="Imagem 7">
            <a:extLst>
              <a:ext uri="{FF2B5EF4-FFF2-40B4-BE49-F238E27FC236}">
                <a16:creationId xmlns:a16="http://schemas.microsoft.com/office/drawing/2014/main" id="{F9AED313-A58F-4EF5-A79A-B84B3FD9F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Imagem 8">
            <a:extLst>
              <a:ext uri="{FF2B5EF4-FFF2-40B4-BE49-F238E27FC236}">
                <a16:creationId xmlns:a16="http://schemas.microsoft.com/office/drawing/2014/main" id="{AC9233AD-BAD9-4907-AE02-7FAFA8569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ED2B5FB5-EEB9-4F6A-87D8-BCB883F4E148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FBAF862-7137-4943-B658-3D1D39BEF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>
                <a:solidFill>
                  <a:srgbClr val="000000"/>
                </a:solidFill>
                <a:latin typeface="Arial" pitchFamily="34" charset="0"/>
              </a:rPr>
              <a:t>Procure estar alinhado com uma tendência.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4F7EB09-D233-447D-B5CA-5144146C75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060575"/>
            <a:ext cx="7772400" cy="3276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tendência é mais duradoura.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Mas veja se ela é coerente com seus princípios e fé.</a:t>
            </a:r>
          </a:p>
        </p:txBody>
      </p:sp>
      <p:pic>
        <p:nvPicPr>
          <p:cNvPr id="6148" name="Picture 5" descr="moda2">
            <a:extLst>
              <a:ext uri="{FF2B5EF4-FFF2-40B4-BE49-F238E27FC236}">
                <a16:creationId xmlns:a16="http://schemas.microsoft.com/office/drawing/2014/main" id="{25025055-33CF-4DDF-B909-54BD91BC1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3571875"/>
            <a:ext cx="33655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WordArt 20">
            <a:extLst>
              <a:ext uri="{FF2B5EF4-FFF2-40B4-BE49-F238E27FC236}">
                <a16:creationId xmlns:a16="http://schemas.microsoft.com/office/drawing/2014/main" id="{BAE8F26B-D4E7-43CF-BFF0-FA03708F0B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50" name="Imagem 7">
            <a:extLst>
              <a:ext uri="{FF2B5EF4-FFF2-40B4-BE49-F238E27FC236}">
                <a16:creationId xmlns:a16="http://schemas.microsoft.com/office/drawing/2014/main" id="{3C5F1EE9-89F1-45BC-BD50-EF712E1955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Imagem 8">
            <a:extLst>
              <a:ext uri="{FF2B5EF4-FFF2-40B4-BE49-F238E27FC236}">
                <a16:creationId xmlns:a16="http://schemas.microsoft.com/office/drawing/2014/main" id="{04E76F23-28E3-482F-8D33-AACB54B09C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515C55E0-3C4C-41AE-8665-658582F4D22B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0D55499-5B8C-46B6-B6F3-10580EB25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4450"/>
            <a:ext cx="8077200" cy="1371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>
                <a:solidFill>
                  <a:srgbClr val="000000"/>
                </a:solidFill>
                <a:latin typeface="Arial" pitchFamily="34" charset="0"/>
              </a:rPr>
              <a:t>Em Deuteronômio 26:18 lemos:</a:t>
            </a:r>
            <a:r>
              <a:rPr lang="pt-BR" dirty="0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CA40E50-3CB1-46BD-BC2F-B4312B5863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2938" y="1412875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“E o Senhor declarou que vocês são o povo de propriedade particular dEle, como prometeu – e vocês disseram sim – e que devem obedecer a todas as leis dadas por Ele.”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Deus está nos dizendo que somos sua possessão mais valiosa.</a:t>
            </a:r>
          </a:p>
        </p:txBody>
      </p:sp>
      <p:sp>
        <p:nvSpPr>
          <p:cNvPr id="7172" name="WordArt 20">
            <a:extLst>
              <a:ext uri="{FF2B5EF4-FFF2-40B4-BE49-F238E27FC236}">
                <a16:creationId xmlns:a16="http://schemas.microsoft.com/office/drawing/2014/main" id="{54C0342D-7AE8-42F2-B04F-D20B128C67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3" name="Imagem 6">
            <a:extLst>
              <a:ext uri="{FF2B5EF4-FFF2-40B4-BE49-F238E27FC236}">
                <a16:creationId xmlns:a16="http://schemas.microsoft.com/office/drawing/2014/main" id="{8880F8CE-3A62-46A6-9255-31257C9AD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7">
            <a:extLst>
              <a:ext uri="{FF2B5EF4-FFF2-40B4-BE49-F238E27FC236}">
                <a16:creationId xmlns:a16="http://schemas.microsoft.com/office/drawing/2014/main" id="{3DF868FA-C076-46DF-A0A6-82FBE7963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8C5237A-1B0E-44D9-B53B-539D3DB26058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43F4667-1700-4BFA-BC81-6148CA5A8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88913"/>
            <a:ext cx="8077200" cy="1371600"/>
          </a:xfrm>
          <a:noFill/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Você é mais importante.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EA261A0-CA41-4A2F-A0EA-BAF5C828DE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4375" y="1412875"/>
            <a:ext cx="8001000" cy="3733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Se somos valiosos, então nosso vestuário e estilo de vida deveriam refletir esse valor elevado.</a:t>
            </a:r>
          </a:p>
          <a:p>
            <a:pPr eaLnBrk="1" hangingPunct="1"/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Quando nossas roupas refletem os valores de um designer de moda ao invés dos nossos próprios valores, perdemos nossa individualidade.</a:t>
            </a:r>
          </a:p>
        </p:txBody>
      </p:sp>
      <p:sp>
        <p:nvSpPr>
          <p:cNvPr id="8196" name="WordArt 20">
            <a:extLst>
              <a:ext uri="{FF2B5EF4-FFF2-40B4-BE49-F238E27FC236}">
                <a16:creationId xmlns:a16="http://schemas.microsoft.com/office/drawing/2014/main" id="{5DA0DBCB-C79F-41E7-8F13-F6DDB691C8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B8F0584B-8F36-4450-A72C-B7BCD590B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79B92BD5-0B19-4C8C-BCE8-766B0F1E9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0C5F93E-1ADA-4317-9BCE-722041C22200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198FC6A-7BF5-48E4-9C0A-C4C738B84E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-26988"/>
            <a:ext cx="7772400" cy="1066801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Roupa e mensagem.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FAE1274-51B2-4367-800A-3A7243590C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8713788" cy="5078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As camisetas  também funcionam como um anúncio ambulante.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Grupos de rock, fabricantes de cerveja, cigarros e muitos outros anunciam seus produtos desse modo.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Algumas camisetas trazem certas inscrições com sentido duplo. Do que e para quem você está fazendo propaganda? Você sabe qual é o significado das palavras escritas em sua camiseta? Está mesmo a fim de promover isso? </a:t>
            </a:r>
          </a:p>
        </p:txBody>
      </p:sp>
      <p:sp>
        <p:nvSpPr>
          <p:cNvPr id="9220" name="WordArt 20">
            <a:extLst>
              <a:ext uri="{FF2B5EF4-FFF2-40B4-BE49-F238E27FC236}">
                <a16:creationId xmlns:a16="http://schemas.microsoft.com/office/drawing/2014/main" id="{64AD0E12-8E7C-4ABC-9D85-1D5CB2C8826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1" name="Imagem 6">
            <a:extLst>
              <a:ext uri="{FF2B5EF4-FFF2-40B4-BE49-F238E27FC236}">
                <a16:creationId xmlns:a16="http://schemas.microsoft.com/office/drawing/2014/main" id="{A82E9DDC-3029-4773-BFA9-AC901BF73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m 7">
            <a:extLst>
              <a:ext uri="{FF2B5EF4-FFF2-40B4-BE49-F238E27FC236}">
                <a16:creationId xmlns:a16="http://schemas.microsoft.com/office/drawing/2014/main" id="{6C1CD64C-3524-47AC-B57C-B3E43A40F2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5742A94-FFD6-494F-89F1-3258A62B4CC9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B5B9B4D-76BD-43AB-AC44-F0C62E3E05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Moda e mordomia cristã.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40346DD-48D9-4C6F-A1C4-EBC7E3508B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2938" y="1495425"/>
            <a:ext cx="4289425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Quando estamos sempre tentando acompanhar a última moda, parece que nunca sobra dinheiro.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Por que gastar tanto dinheiro em algo que você vai usar tão poucas vezes? </a:t>
            </a:r>
          </a:p>
        </p:txBody>
      </p:sp>
      <p:pic>
        <p:nvPicPr>
          <p:cNvPr id="10244" name="Picture 4" descr="moda3">
            <a:extLst>
              <a:ext uri="{FF2B5EF4-FFF2-40B4-BE49-F238E27FC236}">
                <a16:creationId xmlns:a16="http://schemas.microsoft.com/office/drawing/2014/main" id="{6CAB726D-802A-4BF3-9771-D81B51B2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2286000"/>
            <a:ext cx="3514725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WordArt 20">
            <a:extLst>
              <a:ext uri="{FF2B5EF4-FFF2-40B4-BE49-F238E27FC236}">
                <a16:creationId xmlns:a16="http://schemas.microsoft.com/office/drawing/2014/main" id="{56A62F5A-A6F8-4BFF-9BD7-7CA83F3E9A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6" name="Imagem 7">
            <a:extLst>
              <a:ext uri="{FF2B5EF4-FFF2-40B4-BE49-F238E27FC236}">
                <a16:creationId xmlns:a16="http://schemas.microsoft.com/office/drawing/2014/main" id="{CEBC8D52-D3B2-4196-A906-1E335E7CF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Imagem 8">
            <a:extLst>
              <a:ext uri="{FF2B5EF4-FFF2-40B4-BE49-F238E27FC236}">
                <a16:creationId xmlns:a16="http://schemas.microsoft.com/office/drawing/2014/main" id="{A059F951-A5C2-4EF4-B7B6-947E7C29DE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D59FF4E4-9F8F-4731-9C8A-7AD445B1FA8A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</TotalTime>
  <Words>804</Words>
  <Application>Microsoft Office PowerPoint</Application>
  <PresentationFormat>Apresentação na tela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Times New Roman</vt:lpstr>
      <vt:lpstr>Arial</vt:lpstr>
      <vt:lpstr>Calibri</vt:lpstr>
      <vt:lpstr>Bulldog</vt:lpstr>
      <vt:lpstr>Tema do Office</vt:lpstr>
      <vt:lpstr>Moda</vt:lpstr>
      <vt:lpstr>Dica Geral:</vt:lpstr>
      <vt:lpstr>Cuidado com a “onda” da moda. </vt:lpstr>
      <vt:lpstr>Seus efeitos:</vt:lpstr>
      <vt:lpstr>Procure estar alinhado com uma tendência.</vt:lpstr>
      <vt:lpstr>Em Deuteronômio 26:18 lemos: </vt:lpstr>
      <vt:lpstr>Você é mais importante. </vt:lpstr>
      <vt:lpstr>Roupa e mensagem.</vt:lpstr>
      <vt:lpstr>Moda e mordomia cristã.</vt:lpstr>
      <vt:lpstr>Apresentação do PowerPoint</vt:lpstr>
      <vt:lpstr>Tenha equilíbrio.</vt:lpstr>
      <vt:lpstr>Responda francamente:</vt:lpstr>
      <vt:lpstr>Se você escolher seguir a moda de Deus, em algum dia, no futuro, você trocará as roupas desta terra por uma veste que o próprio Deus criou especialmente para você.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31</cp:revision>
  <dcterms:created xsi:type="dcterms:W3CDTF">2002-10-16T00:48:43Z</dcterms:created>
  <dcterms:modified xsi:type="dcterms:W3CDTF">2019-11-21T09:42:35Z</dcterms:modified>
  <cp:category>SM-JOVENS</cp:category>
</cp:coreProperties>
</file>