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6" r:id="rId13"/>
    <p:sldId id="277" r:id="rId14"/>
    <p:sldId id="268" r:id="rId15"/>
    <p:sldId id="278" r:id="rId16"/>
    <p:sldId id="279" r:id="rId17"/>
    <p:sldId id="270" r:id="rId18"/>
    <p:sldId id="271" r:id="rId19"/>
    <p:sldId id="272" r:id="rId20"/>
    <p:sldId id="273" r:id="rId21"/>
    <p:sldId id="274" r:id="rId22"/>
    <p:sldId id="281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66"/>
    <a:srgbClr val="CCECFF"/>
    <a:srgbClr val="0099FF"/>
    <a:srgbClr val="FF9900"/>
    <a:srgbClr val="FFFF00"/>
    <a:srgbClr val="0099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9A9C60-BD95-4B0B-BD71-B3B8B0346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0BC998-92E2-42A7-84E8-CD8469BE6A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F0CE60-FB92-46E0-8B7E-C5C170310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1111-C85A-41F4-96BD-69D6B9976A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987067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19C2FB-CD4D-4E98-83CD-8566CC1E4A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DD1B98-1F71-4F76-8321-D60B75E852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8774D-0C87-4779-A0F6-672738CD53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74057-35D7-4C9B-8624-0AFC85A5C7E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63863593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F5427A-2FE3-412D-9CE6-817A7C60BA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0797D6-73A7-4E6A-B14A-652E40F927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957472-BBD0-400E-9ACC-BC169D328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F99D8-2723-4548-A389-79E6F9685F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55402160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2B2782-A164-4F14-9334-6D73EC8BFA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613CEA-A723-4EBD-B81E-E5133E20E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A8960F-728A-444E-8138-95F01A041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61C57-9F27-4CE6-A9F0-EC46C75BB0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2722408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FF1EEC-562B-4760-B983-2261916647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AC24FA-E009-4782-A1ED-162903F08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A2936C-A4EC-4110-864C-2582293029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9B7B7-48DE-4C9D-8B97-DDDE879B0F2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2505533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540304-4DC0-41A9-889F-587A1661AD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2B00BF-63EE-4354-9F41-692FE677AD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009AEB-265C-4A6E-81FD-CB794B3B9F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2751E-5292-42E3-9D05-046FF0CD86B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8694071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4BEDDB-8E46-43D7-89F5-8DD0A44DAA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5FC7C2-6619-4348-B12F-11881801C2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B1E754-66CE-4D63-870B-2ED3271EED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64F0A-16CD-4BBE-8974-D4BBB3F0F3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6441865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06821C-5D9B-41EF-8CA9-952C9CC8E3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3B9B94-1C1D-400E-AE74-58F716285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D9712ED-CBB8-46C5-BB6F-A7EA7CCD88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70030-01A4-47AF-B437-DAB4924CE6B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14656001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A2CD11-4B66-42EA-86D2-E8DD027F50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A08CA58-CAA9-4D6A-98ED-D179597FF0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270570-3A79-4DA0-AB16-4A04559201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19DF6-3862-49E4-AC5D-05CC9E678F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2540329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1F2E3B-A9AC-45ED-9C6B-752A1E3C5F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A08467-AC1A-498C-92D4-1E4378AB93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C74CD2-5884-496C-998C-7B1C1D825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47127-ECF1-4AB9-8EC2-7EE839C8536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0479476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5D99D9-301F-4CD0-895C-0207919189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9FF9C3-C596-42A1-9E5F-CD65941B73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8DACED-5EF9-4D88-A05A-87EA85846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424E3-DCFA-4DAC-A5F3-B35591F208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0562595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AA7799-09A0-4A1B-99E1-C5FE6E5E2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89EBD91-F299-41F1-8299-77270267B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6116E7C-F430-493F-9ACE-DD5D10F008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1CBC01E-D00A-4897-92A0-DD60616E22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7060A-D12D-496B-9B9F-0DA75352E1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BD6CE3-2438-481B-80CA-AEBAEF36426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0C27080-B0F2-47B8-968D-3000D122B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Namoro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EF7BD716-B8B5-4BE8-B451-4ED10E9F9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2" name="Picture 7" descr="Estilo">
            <a:extLst>
              <a:ext uri="{FF2B5EF4-FFF2-40B4-BE49-F238E27FC236}">
                <a16:creationId xmlns:a16="http://schemas.microsoft.com/office/drawing/2014/main" id="{EF8BE6CD-4C9A-4E3A-8F08-B01306854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4" descr="namoro 2">
            <a:extLst>
              <a:ext uri="{FF2B5EF4-FFF2-40B4-BE49-F238E27FC236}">
                <a16:creationId xmlns:a16="http://schemas.microsoft.com/office/drawing/2014/main" id="{E7F97674-0E2F-4490-B17C-C21F7AC56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09800"/>
            <a:ext cx="365760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9FB849DE-BF1D-4D4D-80D7-10B9CDF43B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1">
            <a:extLst>
              <a:ext uri="{FF2B5EF4-FFF2-40B4-BE49-F238E27FC236}">
                <a16:creationId xmlns:a16="http://schemas.microsoft.com/office/drawing/2014/main" id="{C60CE812-A781-40F6-B5E9-0EF6583F4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2">
            <a:extLst>
              <a:ext uri="{FF2B5EF4-FFF2-40B4-BE49-F238E27FC236}">
                <a16:creationId xmlns:a16="http://schemas.microsoft.com/office/drawing/2014/main" id="{BE48B211-8027-4270-8D22-9FAAADCF2B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3">
            <a:extLst>
              <a:ext uri="{FF2B5EF4-FFF2-40B4-BE49-F238E27FC236}">
                <a16:creationId xmlns:a16="http://schemas.microsoft.com/office/drawing/2014/main" id="{167D13A7-E8B8-483E-BBF2-043AEA5942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500063"/>
            <a:ext cx="14239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1542B56D-37C1-4220-9601-1CA3988DC33A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26D4BB8-300E-42EE-B63D-20DBF1E4B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2438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Cada relacionamento é uma oportunidade para demonstrar o amor de Cristo”.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1AC9C37-3AAC-44A4-AE39-4EC484808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7250" y="2928938"/>
            <a:ext cx="7772400" cy="2590800"/>
          </a:xfrm>
        </p:spPr>
        <p:txBody>
          <a:bodyPr/>
          <a:lstStyle/>
          <a:p>
            <a:pPr eaLnBrk="1" hangingPunct="1">
              <a:spcAft>
                <a:spcPts val="563"/>
              </a:spcAft>
            </a:pPr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As pessoas com as quais nos relacionamos perceberão que seguimos a Cristo pela maneira como nós as tratamos. </a:t>
            </a:r>
          </a:p>
        </p:txBody>
      </p:sp>
      <p:sp>
        <p:nvSpPr>
          <p:cNvPr id="11268" name="WordArt 20">
            <a:extLst>
              <a:ext uri="{FF2B5EF4-FFF2-40B4-BE49-F238E27FC236}">
                <a16:creationId xmlns:a16="http://schemas.microsoft.com/office/drawing/2014/main" id="{6F6EBEB3-137E-4711-A80E-06662F6134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9" name="Imagem 6">
            <a:extLst>
              <a:ext uri="{FF2B5EF4-FFF2-40B4-BE49-F238E27FC236}">
                <a16:creationId xmlns:a16="http://schemas.microsoft.com/office/drawing/2014/main" id="{5E4240CB-BE11-40B5-9717-A1EC3345D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Imagem 7">
            <a:extLst>
              <a:ext uri="{FF2B5EF4-FFF2-40B4-BE49-F238E27FC236}">
                <a16:creationId xmlns:a16="http://schemas.microsoft.com/office/drawing/2014/main" id="{A90767F6-7254-4F3E-8294-3CFFB44B4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21CA12F-983E-4A0D-9353-D3475DED774E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C0CF0B6-0B69-486A-A877-D23959A27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00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Intimidade é a recompensa do compromisso.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7AC661B-F877-485D-923D-CF8B8A058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0413" y="2420938"/>
            <a:ext cx="7772400" cy="3429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Quando estivermos prontos para assumir o casamento com todas as suas responsabilidades, temos o direito de desfrutar da intimidade que vem com esse compromisso. 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62E458D6-4713-4EFE-878F-7CFAB490FD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F26D8CAF-B759-4E6C-9C39-141E9709C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866F44C9-AA31-40CD-8667-3EEDB29985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8CAE6B0-DD82-418A-9C3F-BF463D76DBBC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30C1877-EFAA-4A91-84E5-DD3DAD5B53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76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Não me é permitido possuir alguém fora do casamento.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EEEE975-EC32-4FEE-AE56-7CDF2AECD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2357438"/>
            <a:ext cx="7772400" cy="3048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Mesmo não havendo união física com a pessoa, pode haver uma união emocional ou espiritual. Isto não é saudável para nenhuma das partes envolvidas em um namoro casual.</a:t>
            </a:r>
          </a:p>
        </p:txBody>
      </p:sp>
      <p:sp>
        <p:nvSpPr>
          <p:cNvPr id="13316" name="WordArt 20">
            <a:extLst>
              <a:ext uri="{FF2B5EF4-FFF2-40B4-BE49-F238E27FC236}">
                <a16:creationId xmlns:a16="http://schemas.microsoft.com/office/drawing/2014/main" id="{C86EEA6F-6CF3-4200-9990-9462C09A08A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7" name="Imagem 6">
            <a:extLst>
              <a:ext uri="{FF2B5EF4-FFF2-40B4-BE49-F238E27FC236}">
                <a16:creationId xmlns:a16="http://schemas.microsoft.com/office/drawing/2014/main" id="{8B2F0C38-0DF1-4479-9524-19A943EAD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7">
            <a:extLst>
              <a:ext uri="{FF2B5EF4-FFF2-40B4-BE49-F238E27FC236}">
                <a16:creationId xmlns:a16="http://schemas.microsoft.com/office/drawing/2014/main" id="{96E58075-3AB9-4866-A14C-7B38B27EF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AD5896C-DEAE-41B6-8113-276738F66CA0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8752350-77A5-47AD-9D8B-AC1DE892B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3200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Evitarei situações que possam comprometer a pureza do meu corpo e da minha mente.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71DDD73-2A27-432D-BE72-3200DD2D00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1563" y="3571875"/>
            <a:ext cx="7772400" cy="1905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virgindade é mais do que um estado externo de pureza. Existe  a virgindade da mente também.</a:t>
            </a:r>
          </a:p>
        </p:txBody>
      </p:sp>
      <p:sp>
        <p:nvSpPr>
          <p:cNvPr id="14340" name="WordArt 20">
            <a:extLst>
              <a:ext uri="{FF2B5EF4-FFF2-40B4-BE49-F238E27FC236}">
                <a16:creationId xmlns:a16="http://schemas.microsoft.com/office/drawing/2014/main" id="{BD595B48-74ED-4AED-885E-C04E81F61C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690D24BB-69E0-442B-82E1-79AC837A3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898972FB-1515-49FB-A53E-A548D224A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A299401-EE0F-4D0B-89EA-3D4A1F762ACF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5D090D6-DCF7-413F-A53D-7A3D37DF3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2895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Meu tempo de solteiro(a) é um presente de Deus.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F0DEE7F-F6CB-4BAE-B7BA-253691F88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500438"/>
            <a:ext cx="7772400" cy="2362200"/>
          </a:xfrm>
        </p:spPr>
        <p:txBody>
          <a:bodyPr/>
          <a:lstStyle/>
          <a:p>
            <a:pPr eaLnBrk="1" hangingPunct="1"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Podemos estar contentes, pois Deus tem um plano para nossa vida. </a:t>
            </a:r>
          </a:p>
        </p:txBody>
      </p:sp>
      <p:sp>
        <p:nvSpPr>
          <p:cNvPr id="15364" name="WordArt 20">
            <a:extLst>
              <a:ext uri="{FF2B5EF4-FFF2-40B4-BE49-F238E27FC236}">
                <a16:creationId xmlns:a16="http://schemas.microsoft.com/office/drawing/2014/main" id="{BAFBBF07-9393-4DD9-BFBD-BA1D11E627D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5" name="Imagem 6">
            <a:extLst>
              <a:ext uri="{FF2B5EF4-FFF2-40B4-BE49-F238E27FC236}">
                <a16:creationId xmlns:a16="http://schemas.microsoft.com/office/drawing/2014/main" id="{8C33B636-5BBB-4338-8AF1-430BB2773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m 7">
            <a:extLst>
              <a:ext uri="{FF2B5EF4-FFF2-40B4-BE49-F238E27FC236}">
                <a16:creationId xmlns:a16="http://schemas.microsoft.com/office/drawing/2014/main" id="{C9B13C3A-6911-4088-9948-B6425D0795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49A1054-9EE7-4B2D-A58A-7D272B3945C9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A05E860-0000-4E88-B34D-CB79E41DF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2057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Cada relacionamento romântico leva parte do coração.</a:t>
            </a:r>
            <a:r>
              <a:rPr lang="pt-BR" altLang="pt-BR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91AEC11-6A66-4876-BBCF-EC1ED1611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2420938"/>
            <a:ext cx="8032750" cy="2663825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 Narrow" panose="020B0606020202030204" pitchFamily="34" charset="0"/>
              </a:rPr>
              <a:t>A depender do grau de envolvimento emocional que você tem com as diferentes pessoas com quem namora antes de se casar, não sobrará muito do seu coração para dar ao cônjuge. 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93CED4E2-4464-4048-B9DC-4F856A2512F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AE8B1448-B9AF-4F51-BF75-83EEAFDB7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ECDB9DBB-DD99-4F3C-8D99-44C2EA813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940B660-EA31-471D-BC9C-F683505F191F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4B06189-106D-4389-9392-337E8EF25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Entregue a Deus em oração seus desejos e intenções.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6E45443-1FBB-4D9C-AB62-1481704CC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Esteja confiante!  Deus não espera que você se case com uma pessoa a quem não ama.</a:t>
            </a:r>
          </a:p>
        </p:txBody>
      </p:sp>
      <p:pic>
        <p:nvPicPr>
          <p:cNvPr id="17412" name="Picture 5" descr="namoro 1">
            <a:extLst>
              <a:ext uri="{FF2B5EF4-FFF2-40B4-BE49-F238E27FC236}">
                <a16:creationId xmlns:a16="http://schemas.microsoft.com/office/drawing/2014/main" id="{A9A47085-638C-45E0-A968-0C993D6B9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657600"/>
            <a:ext cx="3970338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WordArt 20">
            <a:extLst>
              <a:ext uri="{FF2B5EF4-FFF2-40B4-BE49-F238E27FC236}">
                <a16:creationId xmlns:a16="http://schemas.microsoft.com/office/drawing/2014/main" id="{A0A7D7D1-472F-4E7D-A5A4-7CDEF46298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4" name="Imagem 7">
            <a:extLst>
              <a:ext uri="{FF2B5EF4-FFF2-40B4-BE49-F238E27FC236}">
                <a16:creationId xmlns:a16="http://schemas.microsoft.com/office/drawing/2014/main" id="{7EC8B07D-CD48-49B7-93D6-6589D9D39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Imagem 8">
            <a:extLst>
              <a:ext uri="{FF2B5EF4-FFF2-40B4-BE49-F238E27FC236}">
                <a16:creationId xmlns:a16="http://schemas.microsoft.com/office/drawing/2014/main" id="{EF8F3E5F-A030-4045-BD85-BD796A6223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B122286F-42A2-4D5A-B8C5-4721BD9BCB4D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4CEE2D2-457E-4925-BECC-01886DE0B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0FE0D5C-AEAC-4916-980B-4FD6D4239F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2590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Qual a idade que você acha ser apropriada para namorar?  Como a pessoa pode saber que tem maturidade suficiente para isso?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AEF436F-810A-4178-97B0-A3ED47ADC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35756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37" name="WordArt 20">
            <a:extLst>
              <a:ext uri="{FF2B5EF4-FFF2-40B4-BE49-F238E27FC236}">
                <a16:creationId xmlns:a16="http://schemas.microsoft.com/office/drawing/2014/main" id="{501CB195-FADD-4932-98D5-0F9E326CF98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8" name="Imagem 7">
            <a:extLst>
              <a:ext uri="{FF2B5EF4-FFF2-40B4-BE49-F238E27FC236}">
                <a16:creationId xmlns:a16="http://schemas.microsoft.com/office/drawing/2014/main" id="{B638156F-5B12-4FA2-B598-6FFC9D318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Imagem 8">
            <a:extLst>
              <a:ext uri="{FF2B5EF4-FFF2-40B4-BE49-F238E27FC236}">
                <a16:creationId xmlns:a16="http://schemas.microsoft.com/office/drawing/2014/main" id="{6971BBEA-3E35-4C25-9E63-57350CC907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A28F638-C002-40CD-BDCF-6618C5085716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B0FD4448-55E3-441D-A116-27025832C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667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Quais são alguns princípios orientadores que os jovens adventistas devem adotar quando começam o namoro?  Faça uma lista.</a:t>
            </a:r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6AF6629B-B754-4ABA-8B29-E0232D4B1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460" name="WordArt 20">
            <a:extLst>
              <a:ext uri="{FF2B5EF4-FFF2-40B4-BE49-F238E27FC236}">
                <a16:creationId xmlns:a16="http://schemas.microsoft.com/office/drawing/2014/main" id="{77C7FE78-93E8-48B7-A0BC-7F3D86E993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9461" name="Imagem 6">
            <a:extLst>
              <a:ext uri="{FF2B5EF4-FFF2-40B4-BE49-F238E27FC236}">
                <a16:creationId xmlns:a16="http://schemas.microsoft.com/office/drawing/2014/main" id="{51A6C6DE-BA3E-40D1-8519-CAA729BE1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Imagem 7">
            <a:extLst>
              <a:ext uri="{FF2B5EF4-FFF2-40B4-BE49-F238E27FC236}">
                <a16:creationId xmlns:a16="http://schemas.microsoft.com/office/drawing/2014/main" id="{9C239783-613A-4381-BF49-C67221BEFD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E221794-4486-49DB-909F-88C90C926903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C3F622D8-FE64-43E3-A2E2-EC67D2F1D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667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 regras para a aproximação e o namoro foram mudadas nos últimos 20 anos?  Mudaram para melhor ou para pior?  Por quê?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A0D4D998-DBF3-4AD2-9B86-763DF60F6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0484" name="WordArt 20">
            <a:extLst>
              <a:ext uri="{FF2B5EF4-FFF2-40B4-BE49-F238E27FC236}">
                <a16:creationId xmlns:a16="http://schemas.microsoft.com/office/drawing/2014/main" id="{385F7EFB-1E9A-4235-A8C2-BB5F9B95E4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485" name="Imagem 6">
            <a:extLst>
              <a:ext uri="{FF2B5EF4-FFF2-40B4-BE49-F238E27FC236}">
                <a16:creationId xmlns:a16="http://schemas.microsoft.com/office/drawing/2014/main" id="{87F8DC67-8B5E-4554-BCE0-42EBA09727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Imagem 7">
            <a:extLst>
              <a:ext uri="{FF2B5EF4-FFF2-40B4-BE49-F238E27FC236}">
                <a16:creationId xmlns:a16="http://schemas.microsoft.com/office/drawing/2014/main" id="{E441A93B-837A-4620-80C2-5CDF094D4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CC384F3-237B-4BE8-9B01-7D3FAC084E31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DB9FFF-A1CC-4482-A44B-564ACD7CC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5BE216E-CDBB-4E89-AF8E-5FB5F1837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114800"/>
          </a:xfrm>
        </p:spPr>
        <p:txBody>
          <a:bodyPr/>
          <a:lstStyle/>
          <a:p>
            <a:pPr algn="ctr" eaLnBrk="1" hangingPunct="1"/>
            <a:r>
              <a:rPr lang="pt-BR" altLang="pt-BR" sz="3600" b="1">
                <a:solidFill>
                  <a:srgbClr val="000000"/>
                </a:solidFill>
                <a:latin typeface="Arial" panose="020B0604020202020204" pitchFamily="34" charset="0"/>
              </a:rPr>
              <a:t>Época de namoro, dizem, é um tempo em que se vive com os olhos vendados, os ouvido surdos e o cérebro travado. Evite cair nesse rótulo tomando atitudes sérias desde o início. Haja com honestidade.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B956A99F-AE96-4A99-B715-368A6AE23A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CAD923AE-2DAE-405E-BCF3-935D30937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9715FC14-B1C8-42B0-B2BF-750D6EDCF2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09E3355-4D0D-471B-B99D-F5B2D5A3417F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74CD5265-3276-44C0-A677-1BACAE97D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2209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controlaria um encontro cuja tendência é avançar no contato físico?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F46424C2-8F11-4898-9F0B-2DB96507F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307181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1508" name="WordArt 20">
            <a:extLst>
              <a:ext uri="{FF2B5EF4-FFF2-40B4-BE49-F238E27FC236}">
                <a16:creationId xmlns:a16="http://schemas.microsoft.com/office/drawing/2014/main" id="{799F56D5-CCDB-4BB3-AEED-CAB0AEAC1CD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1509" name="Imagem 6">
            <a:extLst>
              <a:ext uri="{FF2B5EF4-FFF2-40B4-BE49-F238E27FC236}">
                <a16:creationId xmlns:a16="http://schemas.microsoft.com/office/drawing/2014/main" id="{699D1402-9F7E-40A2-AC18-A3DE45500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Imagem 7">
            <a:extLst>
              <a:ext uri="{FF2B5EF4-FFF2-40B4-BE49-F238E27FC236}">
                <a16:creationId xmlns:a16="http://schemas.microsoft.com/office/drawing/2014/main" id="{80F89F63-6FAB-4D07-87E5-FA13C6172D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4AB22F7-A6DA-4A80-9752-37F99121F0C0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03AA79E-3F56-4E16-B266-9EE3D56CE5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3649663"/>
          </a:xfrm>
        </p:spPr>
        <p:txBody>
          <a:bodyPr/>
          <a:lstStyle/>
          <a:p>
            <a:pPr eaLnBrk="1" hangingPunct="1"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que você achou dos conceitos sobre namoro apresentados aqui.</a:t>
            </a:r>
            <a:r>
              <a:rPr lang="pt-BR" altLang="pt-BR" b="1">
                <a:latin typeface="Arial" panose="020B0604020202020204" pitchFamily="34" charset="0"/>
              </a:rPr>
              <a:t>  É prático e funciona para os jovens modernos dizerem adeus aos namoros de passa tempo ou casuais?  Por que sim?  Por que não?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D517ED78-ABFA-4369-8CF4-6DBDD48A4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35756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2532" name="WordArt 20">
            <a:extLst>
              <a:ext uri="{FF2B5EF4-FFF2-40B4-BE49-F238E27FC236}">
                <a16:creationId xmlns:a16="http://schemas.microsoft.com/office/drawing/2014/main" id="{FF7EAD60-DB47-4FEB-8892-0B5293F7C7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2533" name="Imagem 8">
            <a:extLst>
              <a:ext uri="{FF2B5EF4-FFF2-40B4-BE49-F238E27FC236}">
                <a16:creationId xmlns:a16="http://schemas.microsoft.com/office/drawing/2014/main" id="{A61CF681-7DB6-4FB8-8E0F-902B73305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Imagem 9">
            <a:extLst>
              <a:ext uri="{FF2B5EF4-FFF2-40B4-BE49-F238E27FC236}">
                <a16:creationId xmlns:a16="http://schemas.microsoft.com/office/drawing/2014/main" id="{C5D7B429-DA07-4740-93F5-24234574B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52F8767-0B40-43A4-989E-381448D8A647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0DFB114-6267-436D-AD55-789DB9EB4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2057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Cada relacionamento romântico leva parte do coração.</a:t>
            </a:r>
            <a:r>
              <a:rPr lang="pt-BR" altLang="pt-BR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3555" name="WordArt 20">
            <a:extLst>
              <a:ext uri="{FF2B5EF4-FFF2-40B4-BE49-F238E27FC236}">
                <a16:creationId xmlns:a16="http://schemas.microsoft.com/office/drawing/2014/main" id="{DFD1D4AD-96DB-455F-A78E-97B2B7DA06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3556" name="Imagem 6">
            <a:extLst>
              <a:ext uri="{FF2B5EF4-FFF2-40B4-BE49-F238E27FC236}">
                <a16:creationId xmlns:a16="http://schemas.microsoft.com/office/drawing/2014/main" id="{F742D2E2-729E-4BFD-BC33-70F5A32A1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Imagem 7">
            <a:extLst>
              <a:ext uri="{FF2B5EF4-FFF2-40B4-BE49-F238E27FC236}">
                <a16:creationId xmlns:a16="http://schemas.microsoft.com/office/drawing/2014/main" id="{2F5FF385-DC65-4BC7-9BDB-F3C7E57EE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Imagem 10">
            <a:extLst>
              <a:ext uri="{FF2B5EF4-FFF2-40B4-BE49-F238E27FC236}">
                <a16:creationId xmlns:a16="http://schemas.microsoft.com/office/drawing/2014/main" id="{31DAFEF5-7EFE-4DA1-8F81-5617CD6CCB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857250"/>
            <a:ext cx="4211638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4E325A8-58DE-4CC4-A27A-F48CA56512B9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59F1BAE-F34C-4A5F-BA87-8F3F39C59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5240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000000"/>
                </a:solidFill>
                <a:latin typeface="Arial" panose="020B0604020202020204" pitchFamily="34" charset="0"/>
              </a:rPr>
              <a:t>Idéias Que Podem Ajudar:</a:t>
            </a:r>
          </a:p>
        </p:txBody>
      </p:sp>
      <p:pic>
        <p:nvPicPr>
          <p:cNvPr id="4099" name="Picture 8" descr="namoro 3">
            <a:extLst>
              <a:ext uri="{FF2B5EF4-FFF2-40B4-BE49-F238E27FC236}">
                <a16:creationId xmlns:a16="http://schemas.microsoft.com/office/drawing/2014/main" id="{CAA9F7EF-6589-4F5E-B4D6-2BECCE157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14600"/>
            <a:ext cx="37338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WordArt 20">
            <a:extLst>
              <a:ext uri="{FF2B5EF4-FFF2-40B4-BE49-F238E27FC236}">
                <a16:creationId xmlns:a16="http://schemas.microsoft.com/office/drawing/2014/main" id="{3A1EAAE0-BBE5-4B36-8745-76C0239BED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3A18E790-571B-41B0-9D20-B0CC59E2DE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A124D0B7-954A-4FAC-A6C8-C204EE3F8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33304F75-EFD7-4448-8967-50DC7F04CD33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3C44EB7-B8AA-4EF1-B921-CE99FE2C3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76250"/>
            <a:ext cx="8686800" cy="2438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Um bom planejamento para seus encontros fará a diferença em seus relacionamentos.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678AD79C-317F-4E3C-8B4F-EBB7479EC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3141663"/>
            <a:ext cx="7772400" cy="2286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Antes de sair para os encontros, os namorados devem conhecer claramente o limite dentro do qual irão se relacionar. </a:t>
            </a:r>
          </a:p>
        </p:txBody>
      </p:sp>
      <p:sp>
        <p:nvSpPr>
          <p:cNvPr id="5124" name="WordArt 20">
            <a:extLst>
              <a:ext uri="{FF2B5EF4-FFF2-40B4-BE49-F238E27FC236}">
                <a16:creationId xmlns:a16="http://schemas.microsoft.com/office/drawing/2014/main" id="{AFE52169-A69C-41C2-A76D-2F2A9E3EE5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E80339B5-D4FB-446A-A16C-5A247DFDA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CEDCD156-B763-420B-91A1-6DB0BEA0F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79B5C73-75CD-4DF5-A2E3-DC139B5AACF8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EDF02B-8E2E-4826-AEC6-7E2175EA8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2895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É importante pensar e escolher de antemão o que fazer quando estiver em uma situação difícil.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062DB95-7EEB-4B5A-B417-0A5981611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3500438"/>
            <a:ext cx="7772400" cy="2057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Descubram maneiras de evitar que o envolvimento vá se tornando demasiado íntimo. </a:t>
            </a:r>
          </a:p>
        </p:txBody>
      </p:sp>
      <p:sp>
        <p:nvSpPr>
          <p:cNvPr id="6148" name="WordArt 20">
            <a:extLst>
              <a:ext uri="{FF2B5EF4-FFF2-40B4-BE49-F238E27FC236}">
                <a16:creationId xmlns:a16="http://schemas.microsoft.com/office/drawing/2014/main" id="{AA87815F-574B-430A-8CE8-01E7C8EBA6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6">
            <a:extLst>
              <a:ext uri="{FF2B5EF4-FFF2-40B4-BE49-F238E27FC236}">
                <a16:creationId xmlns:a16="http://schemas.microsoft.com/office/drawing/2014/main" id="{505FA3D8-AD65-435E-B4C0-1FA863E87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7">
            <a:extLst>
              <a:ext uri="{FF2B5EF4-FFF2-40B4-BE49-F238E27FC236}">
                <a16:creationId xmlns:a16="http://schemas.microsoft.com/office/drawing/2014/main" id="{FF7C961D-618E-444A-8A60-CB5FF2A37F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AFF52E5-1CB6-4D11-89E4-5BB1215ABD36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E17A6BAC-4EFE-4572-9333-185D5FB38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772400" cy="4419600"/>
          </a:xfrm>
        </p:spPr>
        <p:txBody>
          <a:bodyPr/>
          <a:lstStyle/>
          <a:p>
            <a:pPr eaLnBrk="1" hangingPunct="1"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Uma boa medida preventiva é participarem de atividades junto com um grupo.</a:t>
            </a:r>
          </a:p>
          <a:p>
            <a:pPr eaLnBrk="1" hangingPunct="1"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bom-senso de estabelecer limites para a aproximação física no namoro deve ser bem considerado.</a:t>
            </a:r>
          </a:p>
        </p:txBody>
      </p:sp>
      <p:pic>
        <p:nvPicPr>
          <p:cNvPr id="7171" name="Picture 6" descr="namoro 4">
            <a:extLst>
              <a:ext uri="{FF2B5EF4-FFF2-40B4-BE49-F238E27FC236}">
                <a16:creationId xmlns:a16="http://schemas.microsoft.com/office/drawing/2014/main" id="{8066206C-E24C-4414-B254-29205E8A0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3500438"/>
            <a:ext cx="2598738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20">
            <a:extLst>
              <a:ext uri="{FF2B5EF4-FFF2-40B4-BE49-F238E27FC236}">
                <a16:creationId xmlns:a16="http://schemas.microsoft.com/office/drawing/2014/main" id="{F324F102-D982-4089-B4CB-B0B765FC62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7A958AF3-A54D-4DDB-9172-1474FA6B9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643928F1-540F-426B-A123-0304B660B8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71151FA-CB0A-4698-A973-41FC37422DD7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ECD0C7D-EABF-44BE-AF5C-2CE269ECC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260350"/>
            <a:ext cx="8229600" cy="2590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jovem adventista você deve escolher namorar alguém que tenha sua mesma crença.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865C8B4-B6C4-4608-A41E-E78C8CA0C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3000375"/>
            <a:ext cx="7772400" cy="2209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Facilmente haverá comprometimento dos princípios cristãos quando suas emoções puxam para um lado e sua razão para o outro.</a:t>
            </a:r>
          </a:p>
        </p:txBody>
      </p:sp>
      <p:sp>
        <p:nvSpPr>
          <p:cNvPr id="8196" name="WordArt 20">
            <a:extLst>
              <a:ext uri="{FF2B5EF4-FFF2-40B4-BE49-F238E27FC236}">
                <a16:creationId xmlns:a16="http://schemas.microsoft.com/office/drawing/2014/main" id="{08391038-69EB-463B-8E90-E8C787A80E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F84C3EA2-28EE-4DE1-8F1D-76D31C932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6613185F-FAF0-4D40-89E1-529D4C500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D5F60A5-77CB-4302-B5F9-5B2E29CE15DF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9119474-7853-4D38-B728-F318AA4AC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tx1"/>
                </a:solidFill>
                <a:latin typeface="Arial" panose="020B0604020202020204" pitchFamily="34" charset="0"/>
              </a:rPr>
              <a:t>Cuidado com os toques físicos.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CD908F3-006A-42DF-AB56-AFF5051A2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1928813"/>
            <a:ext cx="7772400" cy="3886200"/>
          </a:xfrm>
        </p:spPr>
        <p:txBody>
          <a:bodyPr/>
          <a:lstStyle/>
          <a:p>
            <a:pPr algn="ctr" eaLnBrk="1" hangingPunct="1"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Pelos ensinos das Escrituras há o toque do ósculo santo (ou o toque de mãos para cumprimentos sociais), e que todos os outros toques afetuosos expressos entre um homem e uma mulher, são por definição “toques sexuais”. </a:t>
            </a:r>
          </a:p>
        </p:txBody>
      </p:sp>
      <p:sp>
        <p:nvSpPr>
          <p:cNvPr id="9220" name="WordArt 20">
            <a:extLst>
              <a:ext uri="{FF2B5EF4-FFF2-40B4-BE49-F238E27FC236}">
                <a16:creationId xmlns:a16="http://schemas.microsoft.com/office/drawing/2014/main" id="{CABA15B8-A72E-476A-A7FC-DB57C04766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1" name="Imagem 6">
            <a:extLst>
              <a:ext uri="{FF2B5EF4-FFF2-40B4-BE49-F238E27FC236}">
                <a16:creationId xmlns:a16="http://schemas.microsoft.com/office/drawing/2014/main" id="{D3D1344C-EB0E-4ECB-9473-8E64A1BE1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7">
            <a:extLst>
              <a:ext uri="{FF2B5EF4-FFF2-40B4-BE49-F238E27FC236}">
                <a16:creationId xmlns:a16="http://schemas.microsoft.com/office/drawing/2014/main" id="{AD336024-B134-4645-A127-B56EB5641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B3C1A63-AB11-4FD7-94F1-503FCDFE4F95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66FAED42-890F-4977-AC62-227C4E0E37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549275"/>
            <a:ext cx="7543800" cy="4800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Lembre-se sempre de que, se a pessoa com quem você namora quer avançar muito na aproximação física ou se torna abusiva com você de um modo ou outro, fique esperto(a)  e caia fora. 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Não é seguro namorar alguém que não lhe respeita. </a:t>
            </a:r>
          </a:p>
        </p:txBody>
      </p:sp>
      <p:sp>
        <p:nvSpPr>
          <p:cNvPr id="10243" name="WordArt 20">
            <a:extLst>
              <a:ext uri="{FF2B5EF4-FFF2-40B4-BE49-F238E27FC236}">
                <a16:creationId xmlns:a16="http://schemas.microsoft.com/office/drawing/2014/main" id="{70E0B26E-01F3-4848-9F3B-7391F09C5F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4" name="Imagem 5">
            <a:extLst>
              <a:ext uri="{FF2B5EF4-FFF2-40B4-BE49-F238E27FC236}">
                <a16:creationId xmlns:a16="http://schemas.microsoft.com/office/drawing/2014/main" id="{B2B5E84C-37B4-4A18-B8CC-76A0C708F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Imagem 6">
            <a:extLst>
              <a:ext uri="{FF2B5EF4-FFF2-40B4-BE49-F238E27FC236}">
                <a16:creationId xmlns:a16="http://schemas.microsoft.com/office/drawing/2014/main" id="{92BA641B-B5B7-4598-ACF4-4EFA75144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18575A09-47E2-43BF-8270-47BBA7C79D2B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818</Words>
  <Application>Microsoft Office PowerPoint</Application>
  <PresentationFormat>Apresentação na tela (4:3)</PresentationFormat>
  <Paragraphs>86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Times New Roman</vt:lpstr>
      <vt:lpstr>Arial</vt:lpstr>
      <vt:lpstr>Calibri</vt:lpstr>
      <vt:lpstr>Bulldog</vt:lpstr>
      <vt:lpstr>Arial Narrow</vt:lpstr>
      <vt:lpstr>Estrutura padrão</vt:lpstr>
      <vt:lpstr>Namoro</vt:lpstr>
      <vt:lpstr>Dica Geral:</vt:lpstr>
      <vt:lpstr>Idéias Que Podem Ajudar:</vt:lpstr>
      <vt:lpstr>Um bom planejamento para seus encontros fará a diferença em seus relacionamentos. </vt:lpstr>
      <vt:lpstr>É importante pensar e escolher de antemão o que fazer quando estiver em uma situação difícil. </vt:lpstr>
      <vt:lpstr>Apresentação do PowerPoint</vt:lpstr>
      <vt:lpstr>Como jovem adventista você deve escolher namorar alguém que tenha sua mesma crença. </vt:lpstr>
      <vt:lpstr>Cuidado com os toques físicos.</vt:lpstr>
      <vt:lpstr>Apresentação do PowerPoint</vt:lpstr>
      <vt:lpstr>Cada relacionamento é uma oportunidade para demonstrar o amor de Cristo”. </vt:lpstr>
      <vt:lpstr>Intimidade é a recompensa do compromisso.</vt:lpstr>
      <vt:lpstr>Não me é permitido possuir alguém fora do casamento.</vt:lpstr>
      <vt:lpstr>Evitarei situações que possam comprometer a pureza do meu corpo e da minha mente. </vt:lpstr>
      <vt:lpstr>Meu tempo de solteiro(a) é um presente de Deus.</vt:lpstr>
      <vt:lpstr>Cada relacionamento romântico leva parte do coração. </vt:lpstr>
      <vt:lpstr>Entregue a Deus em oração seus desejos e intenções. 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Cada relacionamento romântico leva parte do coração. 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21</cp:revision>
  <dcterms:created xsi:type="dcterms:W3CDTF">2002-10-16T00:48:43Z</dcterms:created>
  <dcterms:modified xsi:type="dcterms:W3CDTF">2019-11-21T09:48:57Z</dcterms:modified>
  <cp:category>SM-JOVENS</cp:category>
</cp:coreProperties>
</file>