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70" r:id="rId10"/>
    <p:sldId id="265" r:id="rId11"/>
    <p:sldId id="266" r:id="rId12"/>
    <p:sldId id="267" r:id="rId13"/>
    <p:sldId id="268" r:id="rId14"/>
    <p:sldId id="269" r:id="rId15"/>
    <p:sldId id="271" r:id="rId16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FFFF00"/>
    <a:srgbClr val="CCFFCC"/>
    <a:srgbClr val="99CCFF"/>
    <a:srgbClr val="FFCC66"/>
    <a:srgbClr val="660033"/>
    <a:srgbClr val="66FF66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760" autoAdjust="0"/>
    <p:restoredTop sz="90929"/>
  </p:normalViewPr>
  <p:slideViewPr>
    <p:cSldViewPr>
      <p:cViewPr varScale="1">
        <p:scale>
          <a:sx n="61" d="100"/>
          <a:sy n="61" d="100"/>
        </p:scale>
        <p:origin x="82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E005AD6-894E-4B82-BEC9-15165AB7EE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A953BC7-3FD7-498A-82F1-0A682BDFB3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C5AF825-6B8E-4D9E-ABE3-C004E06051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D25E55-DE13-48DD-9777-782B84058CB2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247846763"/>
      </p:ext>
    </p:extLst>
  </p:cSld>
  <p:clrMapOvr>
    <a:masterClrMapping/>
  </p:clrMapOvr>
  <p:transition>
    <p:strips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3D63953-CB67-40F6-8A38-5F0FA9107D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747F6FC-F0B4-473E-8393-3BAB98E8B9C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6A961A9-890C-4575-88EB-5010491241D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5A6219-9B82-4DAE-B951-43F7D5862235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218631867"/>
      </p:ext>
    </p:extLst>
  </p:cSld>
  <p:clrMapOvr>
    <a:masterClrMapping/>
  </p:clrMapOvr>
  <p:transition>
    <p:strips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811876D-59E6-4976-8F90-2125D226FD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7399184-3B25-4676-B0BC-9A6ACCD120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B8DB49F-AA93-4FF0-BE7A-A65E618D9E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46ED2D-6393-40D7-847D-631F04B39211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579657878"/>
      </p:ext>
    </p:extLst>
  </p:cSld>
  <p:clrMapOvr>
    <a:masterClrMapping/>
  </p:clrMapOvr>
  <p:transition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B33D87C-8503-4D3A-AF76-CC4AB900B9A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02DAF52-565F-46DE-9A1E-282D7DB178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5A5F96B-BD9D-4D3F-9517-07373D2CAB3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DB2C14-4F23-44FF-9F59-272D41705C6C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562449912"/>
      </p:ext>
    </p:extLst>
  </p:cSld>
  <p:clrMapOvr>
    <a:masterClrMapping/>
  </p:clrMapOvr>
  <p:transition>
    <p:strips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B4B0ACD-5D54-46BB-AD01-4C5C21E6C3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C403D4B-40EA-4B1D-BCBD-483A49025D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269451C-9462-47CC-81D1-1E823470158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E0CC09-CCDA-43CE-8977-61499FF3769B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944553642"/>
      </p:ext>
    </p:extLst>
  </p:cSld>
  <p:clrMapOvr>
    <a:masterClrMapping/>
  </p:clrMapOvr>
  <p:transition>
    <p:strips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EAAFCCD-56E0-4812-8F48-01DC28FEAF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644B1AB-52C3-469E-8597-87EEABB527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C1743B7-9BCF-43F6-8B37-034401FB042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1B12D4-C20D-4D9C-826E-106782087E8F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500221434"/>
      </p:ext>
    </p:extLst>
  </p:cSld>
  <p:clrMapOvr>
    <a:masterClrMapping/>
  </p:clrMapOvr>
  <p:transition>
    <p:strips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E03A0B8-11F5-4391-A9CA-134D42C92B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35A2F88-C79D-42D9-A891-C4BEE62A2C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C189D4F-C5E3-4C4A-806A-D92B5B4F3B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C438D9-F63A-4DB5-84BE-7572D49521CB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469979354"/>
      </p:ext>
    </p:extLst>
  </p:cSld>
  <p:clrMapOvr>
    <a:masterClrMapping/>
  </p:clrMapOvr>
  <p:transition>
    <p:strips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95E52FF-A4BB-4861-A44A-1FBE2258B0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E167D83-8626-4D24-A1F1-5E550FE963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6DFD985-72DC-4339-AE6B-74255DF8CB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FE749C-FF47-4410-8655-6A87F01AE69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652481048"/>
      </p:ext>
    </p:extLst>
  </p:cSld>
  <p:clrMapOvr>
    <a:masterClrMapping/>
  </p:clrMapOvr>
  <p:transition>
    <p:strips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5558BB0-ED9F-41B6-9702-2037F6D659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6B27370-6FD8-4DDA-A427-69F44EAF64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55D1CDC-E262-4A1A-B8E1-C3DE4D4A0CF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97F31C-0CA1-4E5F-BB23-050903AD1CBA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023181583"/>
      </p:ext>
    </p:extLst>
  </p:cSld>
  <p:clrMapOvr>
    <a:masterClrMapping/>
  </p:clrMapOvr>
  <p:transition>
    <p:strips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54F5C5D-4045-455B-9DEA-D6907BE52F2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E043DC2-BA5E-4E7C-A135-AA767F0C62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E8D899E-2875-41B9-90BF-15A74C196F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D79C18-7DBC-4570-9A7A-19525303866A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086478432"/>
      </p:ext>
    </p:extLst>
  </p:cSld>
  <p:clrMapOvr>
    <a:masterClrMapping/>
  </p:clrMapOvr>
  <p:transition>
    <p:strips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384F254-0C82-47D3-AB1E-369594D4E08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D2F75CE-DF50-43A1-A639-F78CF9B60F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38A1919-C1E4-4782-8884-5D410DCDE6A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F91601-1860-469D-B565-1942D5C9125A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678670327"/>
      </p:ext>
    </p:extLst>
  </p:cSld>
  <p:clrMapOvr>
    <a:masterClrMapping/>
  </p:clrMapOvr>
  <p:transition>
    <p:strips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D08E464-6230-4224-8EEC-9BF4401066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83FDBE9-506B-4D45-B674-174A42FFEB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B4C2225-03AA-4FF2-B3E4-D74C3A1E100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5F7516A-DA31-4A86-B125-C99FA862FE0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081B2F5-D402-4EBB-8634-DAD0F6F6122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D2AC0D5-7FD8-4686-9C90-7E8F40BB5773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strips dir="rd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07723E87-1DD8-4DEB-92CE-2150A5E53F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772400" cy="1524000"/>
          </a:xfrm>
        </p:spPr>
        <p:txBody>
          <a:bodyPr/>
          <a:lstStyle/>
          <a:p>
            <a:pPr algn="l" eaLnBrk="1" hangingPunct="1"/>
            <a:r>
              <a:rPr lang="pt-BR" altLang="pt-BR" b="1">
                <a:solidFill>
                  <a:srgbClr val="FF9900"/>
                </a:solidFill>
                <a:latin typeface="Arial" panose="020B0604020202020204" pitchFamily="34" charset="0"/>
              </a:rPr>
              <a:t>O Que o Jovem</a:t>
            </a:r>
            <a:br>
              <a:rPr lang="pt-BR" altLang="pt-BR" b="1">
                <a:solidFill>
                  <a:srgbClr val="FF9900"/>
                </a:solidFill>
                <a:latin typeface="Arial" panose="020B0604020202020204" pitchFamily="34" charset="0"/>
              </a:rPr>
            </a:br>
            <a:r>
              <a:rPr lang="pt-BR" altLang="pt-BR" b="1">
                <a:solidFill>
                  <a:srgbClr val="FF9900"/>
                </a:solidFill>
                <a:latin typeface="Arial" panose="020B0604020202020204" pitchFamily="34" charset="0"/>
              </a:rPr>
              <a:t>Adventista Pode Fazer</a:t>
            </a:r>
          </a:p>
        </p:txBody>
      </p:sp>
      <p:sp>
        <p:nvSpPr>
          <p:cNvPr id="2051" name="Rectangle 4">
            <a:extLst>
              <a:ext uri="{FF2B5EF4-FFF2-40B4-BE49-F238E27FC236}">
                <a16:creationId xmlns:a16="http://schemas.microsoft.com/office/drawing/2014/main" id="{FA6E4C5F-0C74-4609-A1EB-CBF2B6F844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438400"/>
            <a:ext cx="51054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pic>
        <p:nvPicPr>
          <p:cNvPr id="2052" name="Picture 7" descr="Estilo">
            <a:extLst>
              <a:ext uri="{FF2B5EF4-FFF2-40B4-BE49-F238E27FC236}">
                <a16:creationId xmlns:a16="http://schemas.microsoft.com/office/drawing/2014/main" id="{79057B54-5BEC-4700-8E68-625184F000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048000"/>
            <a:ext cx="3733800" cy="204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5" descr="jovem">
            <a:extLst>
              <a:ext uri="{FF2B5EF4-FFF2-40B4-BE49-F238E27FC236}">
                <a16:creationId xmlns:a16="http://schemas.microsoft.com/office/drawing/2014/main" id="{885EE365-E02D-43E2-918A-348D3EF34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25" y="2357438"/>
            <a:ext cx="3786188" cy="309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WordArt 20">
            <a:extLst>
              <a:ext uri="{FF2B5EF4-FFF2-40B4-BE49-F238E27FC236}">
                <a16:creationId xmlns:a16="http://schemas.microsoft.com/office/drawing/2014/main" id="{CF7C2918-5825-4155-8F75-FC6177D99E8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2055" name="Imagem 10">
            <a:extLst>
              <a:ext uri="{FF2B5EF4-FFF2-40B4-BE49-F238E27FC236}">
                <a16:creationId xmlns:a16="http://schemas.microsoft.com/office/drawing/2014/main" id="{43D97C20-21C2-4052-AC16-CB7C98ADBBF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Imagem 11">
            <a:extLst>
              <a:ext uri="{FF2B5EF4-FFF2-40B4-BE49-F238E27FC236}">
                <a16:creationId xmlns:a16="http://schemas.microsoft.com/office/drawing/2014/main" id="{96232953-6A69-4604-8A1F-FA211882C79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Imagem 12">
            <a:extLst>
              <a:ext uri="{FF2B5EF4-FFF2-40B4-BE49-F238E27FC236}">
                <a16:creationId xmlns:a16="http://schemas.microsoft.com/office/drawing/2014/main" id="{AA25266C-6495-41AE-93FC-AFE7EEA1453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0" y="357188"/>
            <a:ext cx="1423988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tângulo 9">
            <a:extLst>
              <a:ext uri="{FF2B5EF4-FFF2-40B4-BE49-F238E27FC236}">
                <a16:creationId xmlns:a16="http://schemas.microsoft.com/office/drawing/2014/main" id="{EFF7097D-31B8-4B51-A151-EF27D990CD96}"/>
              </a:ext>
            </a:extLst>
          </p:cNvPr>
          <p:cNvSpPr/>
          <p:nvPr/>
        </p:nvSpPr>
        <p:spPr>
          <a:xfrm>
            <a:off x="331052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strips dir="r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9F8734E4-5D82-4DBA-A692-C1C2921B75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pPr eaLnBrk="1" hangingPunct="1"/>
            <a:r>
              <a:rPr lang="pt-BR" altLang="pt-BR" b="1">
                <a:latin typeface="Arial" panose="020B0604020202020204" pitchFamily="34" charset="0"/>
              </a:rPr>
              <a:t>Para Debater: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806734E1-1841-4A23-B683-1243EBC5D2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773238"/>
            <a:ext cx="7772400" cy="21336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 Quais são algumas coisas positivas que os jovens adventistas podem fazer para tornar o mundo um lugar melhor? Faça uma lista.</a:t>
            </a:r>
          </a:p>
        </p:txBody>
      </p:sp>
      <p:sp>
        <p:nvSpPr>
          <p:cNvPr id="11268" name="Rectangle 4">
            <a:extLst>
              <a:ext uri="{FF2B5EF4-FFF2-40B4-BE49-F238E27FC236}">
                <a16:creationId xmlns:a16="http://schemas.microsoft.com/office/drawing/2014/main" id="{7E78B003-EDB6-4C11-94E2-D2FA338301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9250" y="3429000"/>
            <a:ext cx="1371600" cy="275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pt-BR" altLang="pt-BR" sz="17500" b="1">
                <a:solidFill>
                  <a:srgbClr val="FF9900"/>
                </a:solidFill>
                <a:latin typeface="Arial" panose="020B0604020202020204" pitchFamily="34" charset="0"/>
              </a:rPr>
              <a:t>?</a:t>
            </a:r>
          </a:p>
        </p:txBody>
      </p:sp>
      <p:sp>
        <p:nvSpPr>
          <p:cNvPr id="11269" name="WordArt 20">
            <a:extLst>
              <a:ext uri="{FF2B5EF4-FFF2-40B4-BE49-F238E27FC236}">
                <a16:creationId xmlns:a16="http://schemas.microsoft.com/office/drawing/2014/main" id="{333A61DE-F07E-4EA5-9857-7F116999F6D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1270" name="Imagem 7">
            <a:extLst>
              <a:ext uri="{FF2B5EF4-FFF2-40B4-BE49-F238E27FC236}">
                <a16:creationId xmlns:a16="http://schemas.microsoft.com/office/drawing/2014/main" id="{A3EA486E-19C1-49BA-AEB4-1C82E71D47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1" name="Imagem 8">
            <a:extLst>
              <a:ext uri="{FF2B5EF4-FFF2-40B4-BE49-F238E27FC236}">
                <a16:creationId xmlns:a16="http://schemas.microsoft.com/office/drawing/2014/main" id="{CA0292C2-A124-405F-BFAF-F06F8B00A2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tângulo 7">
            <a:extLst>
              <a:ext uri="{FF2B5EF4-FFF2-40B4-BE49-F238E27FC236}">
                <a16:creationId xmlns:a16="http://schemas.microsoft.com/office/drawing/2014/main" id="{9D198F12-BAC3-4834-90ED-5E8E0568B691}"/>
              </a:ext>
            </a:extLst>
          </p:cNvPr>
          <p:cNvSpPr/>
          <p:nvPr/>
        </p:nvSpPr>
        <p:spPr>
          <a:xfrm>
            <a:off x="331052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strips dir="r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>
            <a:extLst>
              <a:ext uri="{FF2B5EF4-FFF2-40B4-BE49-F238E27FC236}">
                <a16:creationId xmlns:a16="http://schemas.microsoft.com/office/drawing/2014/main" id="{A01BF548-AC30-4204-B212-54C6DC9909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412875"/>
            <a:ext cx="7772400" cy="41148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Dê sugestões de atividades recreativas saudáveis e construtivas como alternativas para diversões destrutivas e nocivas à saúde?</a:t>
            </a:r>
          </a:p>
        </p:txBody>
      </p:sp>
      <p:sp>
        <p:nvSpPr>
          <p:cNvPr id="12291" name="Rectangle 4">
            <a:extLst>
              <a:ext uri="{FF2B5EF4-FFF2-40B4-BE49-F238E27FC236}">
                <a16:creationId xmlns:a16="http://schemas.microsoft.com/office/drawing/2014/main" id="{36E80B45-E028-4830-985E-1939550595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9250" y="3214688"/>
            <a:ext cx="1371600" cy="275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pt-BR" altLang="pt-BR" sz="17500" b="1">
                <a:solidFill>
                  <a:srgbClr val="FF9900"/>
                </a:solidFill>
                <a:latin typeface="Arial" panose="020B0604020202020204" pitchFamily="34" charset="0"/>
              </a:rPr>
              <a:t>?</a:t>
            </a:r>
          </a:p>
        </p:txBody>
      </p:sp>
      <p:sp>
        <p:nvSpPr>
          <p:cNvPr id="12292" name="WordArt 20">
            <a:extLst>
              <a:ext uri="{FF2B5EF4-FFF2-40B4-BE49-F238E27FC236}">
                <a16:creationId xmlns:a16="http://schemas.microsoft.com/office/drawing/2014/main" id="{3A5DE8C1-F161-4C12-A025-19E061BA966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2293" name="Imagem 6">
            <a:extLst>
              <a:ext uri="{FF2B5EF4-FFF2-40B4-BE49-F238E27FC236}">
                <a16:creationId xmlns:a16="http://schemas.microsoft.com/office/drawing/2014/main" id="{4EA9FC17-3539-4BA0-9124-4B60446392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4" name="Imagem 7">
            <a:extLst>
              <a:ext uri="{FF2B5EF4-FFF2-40B4-BE49-F238E27FC236}">
                <a16:creationId xmlns:a16="http://schemas.microsoft.com/office/drawing/2014/main" id="{5C9DB616-3057-4A4F-A1F9-CE2B4A9DF1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49B576A3-B9EF-44B9-9712-362507891D00}"/>
              </a:ext>
            </a:extLst>
          </p:cNvPr>
          <p:cNvSpPr/>
          <p:nvPr/>
        </p:nvSpPr>
        <p:spPr>
          <a:xfrm>
            <a:off x="331052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strips dir="r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>
            <a:extLst>
              <a:ext uri="{FF2B5EF4-FFF2-40B4-BE49-F238E27FC236}">
                <a16:creationId xmlns:a16="http://schemas.microsoft.com/office/drawing/2014/main" id="{E3B10D28-44B7-42EB-A011-771B44059C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25146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Como você pode transformar os erros que cometeu em um meio para ajudar os outros?</a:t>
            </a:r>
          </a:p>
        </p:txBody>
      </p:sp>
      <p:sp>
        <p:nvSpPr>
          <p:cNvPr id="13315" name="Rectangle 5">
            <a:extLst>
              <a:ext uri="{FF2B5EF4-FFF2-40B4-BE49-F238E27FC236}">
                <a16:creationId xmlns:a16="http://schemas.microsoft.com/office/drawing/2014/main" id="{F7BD0BB3-8B75-4C84-B1AC-A1E380C666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0688" y="3429000"/>
            <a:ext cx="1371600" cy="275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pt-BR" altLang="pt-BR" sz="17500" b="1">
                <a:solidFill>
                  <a:srgbClr val="FF9900"/>
                </a:solidFill>
                <a:latin typeface="Arial" panose="020B0604020202020204" pitchFamily="34" charset="0"/>
              </a:rPr>
              <a:t>?</a:t>
            </a:r>
          </a:p>
        </p:txBody>
      </p:sp>
      <p:sp>
        <p:nvSpPr>
          <p:cNvPr id="13316" name="WordArt 20">
            <a:extLst>
              <a:ext uri="{FF2B5EF4-FFF2-40B4-BE49-F238E27FC236}">
                <a16:creationId xmlns:a16="http://schemas.microsoft.com/office/drawing/2014/main" id="{174C3956-FA34-4B61-99BF-A6A39C174CD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3317" name="Imagem 6">
            <a:extLst>
              <a:ext uri="{FF2B5EF4-FFF2-40B4-BE49-F238E27FC236}">
                <a16:creationId xmlns:a16="http://schemas.microsoft.com/office/drawing/2014/main" id="{60E85488-7FEA-45EA-8EDF-4FCDE05A28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8" name="Imagem 7">
            <a:extLst>
              <a:ext uri="{FF2B5EF4-FFF2-40B4-BE49-F238E27FC236}">
                <a16:creationId xmlns:a16="http://schemas.microsoft.com/office/drawing/2014/main" id="{1C55E2DA-CC04-449E-B8B3-1E8C01747C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99640FC6-A7B9-4ED4-989F-9DDE1FE6F1D0}"/>
              </a:ext>
            </a:extLst>
          </p:cNvPr>
          <p:cNvSpPr/>
          <p:nvPr/>
        </p:nvSpPr>
        <p:spPr>
          <a:xfrm>
            <a:off x="331052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strips dir="r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>
            <a:extLst>
              <a:ext uri="{FF2B5EF4-FFF2-40B4-BE49-F238E27FC236}">
                <a16:creationId xmlns:a16="http://schemas.microsoft.com/office/drawing/2014/main" id="{CA4F9B88-276A-4023-89C6-166A6BB7F5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700213"/>
            <a:ext cx="7772400" cy="2133600"/>
          </a:xfrm>
        </p:spPr>
        <p:txBody>
          <a:bodyPr/>
          <a:lstStyle/>
          <a:p>
            <a:pPr eaLnBrk="1" hangingPunct="1">
              <a:spcAft>
                <a:spcPts val="563"/>
              </a:spcAft>
            </a:pPr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O que é felicidade verdadeira? Como podemos obtê-la?</a:t>
            </a:r>
          </a:p>
        </p:txBody>
      </p:sp>
      <p:sp>
        <p:nvSpPr>
          <p:cNvPr id="14339" name="Rectangle 5">
            <a:extLst>
              <a:ext uri="{FF2B5EF4-FFF2-40B4-BE49-F238E27FC236}">
                <a16:creationId xmlns:a16="http://schemas.microsoft.com/office/drawing/2014/main" id="{5AD50BCD-F02E-48CD-9BA7-C0B99775CD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9250" y="3143250"/>
            <a:ext cx="1371600" cy="275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pt-BR" altLang="pt-BR" sz="17500" b="1">
                <a:solidFill>
                  <a:srgbClr val="FF9900"/>
                </a:solidFill>
                <a:latin typeface="Arial" panose="020B0604020202020204" pitchFamily="34" charset="0"/>
              </a:rPr>
              <a:t>?</a:t>
            </a:r>
          </a:p>
        </p:txBody>
      </p:sp>
      <p:sp>
        <p:nvSpPr>
          <p:cNvPr id="14340" name="WordArt 20">
            <a:extLst>
              <a:ext uri="{FF2B5EF4-FFF2-40B4-BE49-F238E27FC236}">
                <a16:creationId xmlns:a16="http://schemas.microsoft.com/office/drawing/2014/main" id="{6FFA2825-0A4A-459F-8CCD-942DD5FC36A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4341" name="Imagem 6">
            <a:extLst>
              <a:ext uri="{FF2B5EF4-FFF2-40B4-BE49-F238E27FC236}">
                <a16:creationId xmlns:a16="http://schemas.microsoft.com/office/drawing/2014/main" id="{06A4208B-A918-4EB1-AA80-5FC10B5672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Imagem 7">
            <a:extLst>
              <a:ext uri="{FF2B5EF4-FFF2-40B4-BE49-F238E27FC236}">
                <a16:creationId xmlns:a16="http://schemas.microsoft.com/office/drawing/2014/main" id="{879E573C-BD1F-47A0-A30B-B69335FC20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23AF14B6-F0AA-4028-9B70-805E530CCE8E}"/>
              </a:ext>
            </a:extLst>
          </p:cNvPr>
          <p:cNvSpPr/>
          <p:nvPr/>
        </p:nvSpPr>
        <p:spPr>
          <a:xfrm>
            <a:off x="331052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strips dir="r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>
            <a:extLst>
              <a:ext uri="{FF2B5EF4-FFF2-40B4-BE49-F238E27FC236}">
                <a16:creationId xmlns:a16="http://schemas.microsoft.com/office/drawing/2014/main" id="{31466965-3FBD-4574-ABEC-129B23C716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341438"/>
            <a:ext cx="7772400" cy="41148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Algumas pessoas pensam que um cristão não pode se divertir de jeito nenhum. Qual é a sua opinião?</a:t>
            </a:r>
          </a:p>
        </p:txBody>
      </p:sp>
      <p:sp>
        <p:nvSpPr>
          <p:cNvPr id="15363" name="Rectangle 4">
            <a:extLst>
              <a:ext uri="{FF2B5EF4-FFF2-40B4-BE49-F238E27FC236}">
                <a16:creationId xmlns:a16="http://schemas.microsoft.com/office/drawing/2014/main" id="{6BA93CF0-260E-4247-A92A-0165C6B09E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0688" y="3286125"/>
            <a:ext cx="1371600" cy="275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pt-BR" altLang="pt-BR" sz="17500" b="1">
                <a:solidFill>
                  <a:srgbClr val="FF9900"/>
                </a:solidFill>
                <a:latin typeface="Arial" panose="020B0604020202020204" pitchFamily="34" charset="0"/>
              </a:rPr>
              <a:t>?</a:t>
            </a:r>
          </a:p>
        </p:txBody>
      </p:sp>
      <p:sp>
        <p:nvSpPr>
          <p:cNvPr id="15364" name="WordArt 20">
            <a:extLst>
              <a:ext uri="{FF2B5EF4-FFF2-40B4-BE49-F238E27FC236}">
                <a16:creationId xmlns:a16="http://schemas.microsoft.com/office/drawing/2014/main" id="{FEFBBA9F-97E2-45EB-A552-AD5A61DEBC7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5365" name="Imagem 8">
            <a:extLst>
              <a:ext uri="{FF2B5EF4-FFF2-40B4-BE49-F238E27FC236}">
                <a16:creationId xmlns:a16="http://schemas.microsoft.com/office/drawing/2014/main" id="{99C32A8A-DBAB-4976-BB21-C4AA0750DC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6" name="Imagem 9">
            <a:extLst>
              <a:ext uri="{FF2B5EF4-FFF2-40B4-BE49-F238E27FC236}">
                <a16:creationId xmlns:a16="http://schemas.microsoft.com/office/drawing/2014/main" id="{453C2E19-4EDD-4754-9A06-BB36BCF9C0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1788E1B7-A796-42A5-BD7A-5F2B0F8ECE76}"/>
              </a:ext>
            </a:extLst>
          </p:cNvPr>
          <p:cNvSpPr/>
          <p:nvPr/>
        </p:nvSpPr>
        <p:spPr>
          <a:xfrm>
            <a:off x="331052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strips dir="r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Imagem 5">
            <a:extLst>
              <a:ext uri="{FF2B5EF4-FFF2-40B4-BE49-F238E27FC236}">
                <a16:creationId xmlns:a16="http://schemas.microsoft.com/office/drawing/2014/main" id="{34823384-5C18-4E99-B3D0-EC8C12B0DB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1750" y="928688"/>
            <a:ext cx="4294188" cy="411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WordArt 20">
            <a:extLst>
              <a:ext uri="{FF2B5EF4-FFF2-40B4-BE49-F238E27FC236}">
                <a16:creationId xmlns:a16="http://schemas.microsoft.com/office/drawing/2014/main" id="{3CC1EC70-FFC6-464D-A931-B487DDC1698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6388" name="Imagem 7">
            <a:extLst>
              <a:ext uri="{FF2B5EF4-FFF2-40B4-BE49-F238E27FC236}">
                <a16:creationId xmlns:a16="http://schemas.microsoft.com/office/drawing/2014/main" id="{CA5A9A86-7567-4D4C-BC7F-AD773CB87F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Imagem 8">
            <a:extLst>
              <a:ext uri="{FF2B5EF4-FFF2-40B4-BE49-F238E27FC236}">
                <a16:creationId xmlns:a16="http://schemas.microsoft.com/office/drawing/2014/main" id="{79E55DD8-DE74-47FA-8B89-560016FE777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051D512C-5A8C-4224-90FB-06B2EAFA8F28}"/>
              </a:ext>
            </a:extLst>
          </p:cNvPr>
          <p:cNvSpPr/>
          <p:nvPr/>
        </p:nvSpPr>
        <p:spPr>
          <a:xfrm>
            <a:off x="331052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strips dir="r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DF5E271C-07D9-4076-93EA-BFC41E8149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33375"/>
            <a:ext cx="7772400" cy="11430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chemeClr val="bg1"/>
                </a:solidFill>
                <a:latin typeface="Arial" panose="020B0604020202020204" pitchFamily="34" charset="0"/>
              </a:rPr>
              <a:t>Dica Geral: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31FF9877-2148-4D4D-81DF-B634495BAE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4213" y="1628775"/>
            <a:ext cx="7772400" cy="4038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2800" b="1">
                <a:solidFill>
                  <a:srgbClr val="000000"/>
                </a:solidFill>
                <a:latin typeface="Arial" panose="020B0604020202020204" pitchFamily="34" charset="0"/>
              </a:rPr>
              <a:t>Procure sair da idéia comum do “isso pode, isso não pode”. Dizer não ou sim é muito mais do que proibição ou permissão. É, antes de tudo, uma resposta à coerência e à razão.</a:t>
            </a:r>
            <a:endParaRPr lang="pt-BR" altLang="pt-BR" sz="2800" b="1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pt-BR" altLang="pt-BR" sz="2800" b="1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pt-BR" altLang="pt-BR" sz="2800" b="1">
                <a:solidFill>
                  <a:srgbClr val="000000"/>
                </a:solidFill>
                <a:latin typeface="Arial" panose="020B0604020202020204" pitchFamily="34" charset="0"/>
              </a:rPr>
              <a:t>Para o jovem, definir limites é uma atitude de amadurecimento e sabedoria.</a:t>
            </a:r>
          </a:p>
        </p:txBody>
      </p:sp>
      <p:sp>
        <p:nvSpPr>
          <p:cNvPr id="3076" name="WordArt 20">
            <a:extLst>
              <a:ext uri="{FF2B5EF4-FFF2-40B4-BE49-F238E27FC236}">
                <a16:creationId xmlns:a16="http://schemas.microsoft.com/office/drawing/2014/main" id="{DB51311D-3CB2-4E97-9004-DCD6D643D9F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3077" name="Imagem 6">
            <a:extLst>
              <a:ext uri="{FF2B5EF4-FFF2-40B4-BE49-F238E27FC236}">
                <a16:creationId xmlns:a16="http://schemas.microsoft.com/office/drawing/2014/main" id="{EEDC4C0D-CD9B-4918-93FC-5906C303F4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Imagem 7">
            <a:extLst>
              <a:ext uri="{FF2B5EF4-FFF2-40B4-BE49-F238E27FC236}">
                <a16:creationId xmlns:a16="http://schemas.microsoft.com/office/drawing/2014/main" id="{088BBF49-E5F2-461A-B97F-32040A7630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F293AC33-5A85-47A5-AD1C-B421FC642C47}"/>
              </a:ext>
            </a:extLst>
          </p:cNvPr>
          <p:cNvSpPr/>
          <p:nvPr/>
        </p:nvSpPr>
        <p:spPr>
          <a:xfrm>
            <a:off x="331052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strips dir="r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45374902-E774-4B59-8DDC-CF3A72169F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O que você pode fazer como um jovem adventista?</a:t>
            </a:r>
            <a:r>
              <a:rPr lang="pt-BR" altLang="pt-BR">
                <a:solidFill>
                  <a:srgbClr val="000000"/>
                </a:solidFill>
                <a:latin typeface="Bulldog"/>
              </a:rPr>
              <a:t> 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E2F78B17-59F0-42DB-9AF5-0C6194C494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276475"/>
            <a:ext cx="7772400" cy="3657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2800" b="1">
                <a:solidFill>
                  <a:srgbClr val="000000"/>
                </a:solidFill>
                <a:latin typeface="Arial" panose="020B0604020202020204" pitchFamily="34" charset="0"/>
              </a:rPr>
              <a:t>Pode viver uma vida bem melhor do que o mundo oferece e pode se transformar em um modelo desse tipo de vida.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pt-BR" altLang="pt-BR" sz="2800" b="1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pt-BR" altLang="pt-BR" sz="2800" b="1">
                <a:solidFill>
                  <a:srgbClr val="000000"/>
                </a:solidFill>
                <a:latin typeface="Arial" panose="020B0604020202020204" pitchFamily="34" charset="0"/>
              </a:rPr>
              <a:t>Pode ajudar a tornar o mundo um lugar melhor para se viver. </a:t>
            </a:r>
          </a:p>
        </p:txBody>
      </p:sp>
      <p:sp>
        <p:nvSpPr>
          <p:cNvPr id="4100" name="WordArt 20">
            <a:extLst>
              <a:ext uri="{FF2B5EF4-FFF2-40B4-BE49-F238E27FC236}">
                <a16:creationId xmlns:a16="http://schemas.microsoft.com/office/drawing/2014/main" id="{DA583807-BDBB-4968-972C-5D579DB4D90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4101" name="Imagem 6">
            <a:extLst>
              <a:ext uri="{FF2B5EF4-FFF2-40B4-BE49-F238E27FC236}">
                <a16:creationId xmlns:a16="http://schemas.microsoft.com/office/drawing/2014/main" id="{97D9FC9A-0EF1-436E-9D71-17004DA691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Imagem 7">
            <a:extLst>
              <a:ext uri="{FF2B5EF4-FFF2-40B4-BE49-F238E27FC236}">
                <a16:creationId xmlns:a16="http://schemas.microsoft.com/office/drawing/2014/main" id="{0DC8239C-0C7D-44E4-B9A2-F06BDC13FF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C378E759-3292-4686-B41E-8CECF7845DD8}"/>
              </a:ext>
            </a:extLst>
          </p:cNvPr>
          <p:cNvSpPr/>
          <p:nvPr/>
        </p:nvSpPr>
        <p:spPr>
          <a:xfrm>
            <a:off x="331052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strips dir="r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502F396B-1493-415F-BA5B-C5F5ABB532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609600"/>
            <a:ext cx="6096000" cy="1143000"/>
          </a:xfrm>
        </p:spPr>
        <p:txBody>
          <a:bodyPr/>
          <a:lstStyle/>
          <a:p>
            <a:pPr eaLnBrk="1" hangingPunct="1"/>
            <a:r>
              <a:rPr lang="pt-BR" altLang="pt-BR" b="1" i="1">
                <a:solidFill>
                  <a:srgbClr val="000000"/>
                </a:solidFill>
                <a:latin typeface="Arial" panose="020B0604020202020204" pitchFamily="34" charset="0"/>
              </a:rPr>
              <a:t>Sal da Terra.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F1EF8E45-04D7-41CC-92AB-B458556418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16113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2800" b="1">
                <a:solidFill>
                  <a:srgbClr val="000000"/>
                </a:solidFill>
                <a:latin typeface="Arial" panose="020B0604020202020204" pitchFamily="34" charset="0"/>
              </a:rPr>
              <a:t>Jesus disse aos Seus seguidores que eles deveriam ser o sal que tempera a comida servida na bandeja do mundo (Mat. 5:13).</a:t>
            </a:r>
          </a:p>
          <a:p>
            <a:pPr eaLnBrk="1" hangingPunct="1">
              <a:lnSpc>
                <a:spcPct val="90000"/>
              </a:lnSpc>
            </a:pPr>
            <a:endParaRPr lang="pt-BR" altLang="pt-BR" sz="2800" b="1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pt-BR" altLang="pt-BR" sz="2800" b="1">
                <a:solidFill>
                  <a:srgbClr val="000000"/>
                </a:solidFill>
                <a:latin typeface="Arial" panose="020B0604020202020204" pitchFamily="34" charset="0"/>
              </a:rPr>
              <a:t>Você pode se recusar a viver de acordo com os valores do mundo e viver de acordo com os valores de Deus</a:t>
            </a:r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5124" name="WordArt 20">
            <a:extLst>
              <a:ext uri="{FF2B5EF4-FFF2-40B4-BE49-F238E27FC236}">
                <a16:creationId xmlns:a16="http://schemas.microsoft.com/office/drawing/2014/main" id="{612DD54D-6428-41DC-BB1C-AC3A6E0135E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5125" name="Imagem 6">
            <a:extLst>
              <a:ext uri="{FF2B5EF4-FFF2-40B4-BE49-F238E27FC236}">
                <a16:creationId xmlns:a16="http://schemas.microsoft.com/office/drawing/2014/main" id="{DE83709C-5EA1-4838-A82E-66950B1C02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Imagem 7">
            <a:extLst>
              <a:ext uri="{FF2B5EF4-FFF2-40B4-BE49-F238E27FC236}">
                <a16:creationId xmlns:a16="http://schemas.microsoft.com/office/drawing/2014/main" id="{729839B4-3D33-48BC-963B-1F5DAAD325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61800C7A-00A8-4F49-9737-E2040595B06E}"/>
              </a:ext>
            </a:extLst>
          </p:cNvPr>
          <p:cNvSpPr/>
          <p:nvPr/>
        </p:nvSpPr>
        <p:spPr>
          <a:xfrm>
            <a:off x="331052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strips dir="r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FB4ACA6E-43B7-464E-859F-4DAC18072E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600200"/>
          </a:xfrm>
        </p:spPr>
        <p:txBody>
          <a:bodyPr/>
          <a:lstStyle/>
          <a:p>
            <a:pPr eaLnBrk="1" hangingPunct="1"/>
            <a:r>
              <a:rPr lang="pt-BR" altLang="pt-BR" b="1" i="1">
                <a:solidFill>
                  <a:srgbClr val="000000"/>
                </a:solidFill>
                <a:latin typeface="Arial" panose="020B0604020202020204" pitchFamily="34" charset="0"/>
              </a:rPr>
              <a:t>As oportunidades estão ao seu redor.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9F028225-ADAF-4849-B976-21746D6251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349500"/>
            <a:ext cx="7772400" cy="33528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Você pode ajudar uma criança faminta em um outro país, ou dedicar algum tempo almoçando com algum aluno novo de sua classe que ainda não tem amigos. </a:t>
            </a:r>
          </a:p>
        </p:txBody>
      </p:sp>
      <p:sp>
        <p:nvSpPr>
          <p:cNvPr id="6148" name="WordArt 20">
            <a:extLst>
              <a:ext uri="{FF2B5EF4-FFF2-40B4-BE49-F238E27FC236}">
                <a16:creationId xmlns:a16="http://schemas.microsoft.com/office/drawing/2014/main" id="{11F2C314-88E6-4CE9-A1CC-83F9FB1A9C3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6149" name="Imagem 6">
            <a:extLst>
              <a:ext uri="{FF2B5EF4-FFF2-40B4-BE49-F238E27FC236}">
                <a16:creationId xmlns:a16="http://schemas.microsoft.com/office/drawing/2014/main" id="{1CB71C47-9557-47C8-9C8B-C877305F26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Imagem 7">
            <a:extLst>
              <a:ext uri="{FF2B5EF4-FFF2-40B4-BE49-F238E27FC236}">
                <a16:creationId xmlns:a16="http://schemas.microsoft.com/office/drawing/2014/main" id="{95E5913E-931E-4EFF-A651-BB8862B588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EEA08C4E-DDC6-4E9F-BC8C-E55E1F6502C7}"/>
              </a:ext>
            </a:extLst>
          </p:cNvPr>
          <p:cNvSpPr/>
          <p:nvPr/>
        </p:nvSpPr>
        <p:spPr>
          <a:xfrm>
            <a:off x="331052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strips dir="r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7899B54C-2E62-4C11-A2D7-D36774292E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077200" cy="25146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Muitos jovens estão tentando transformar o mundo em um lugar melhor.</a:t>
            </a:r>
            <a:r>
              <a:rPr lang="pt-BR" altLang="pt-BR">
                <a:solidFill>
                  <a:srgbClr val="000000"/>
                </a:solidFill>
                <a:latin typeface="Bulldog"/>
              </a:rPr>
              <a:t> 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E1F2228F-3C08-4341-9600-575C4B1B51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841625"/>
            <a:ext cx="7772400" cy="2819400"/>
          </a:xfrm>
        </p:spPr>
        <p:txBody>
          <a:bodyPr/>
          <a:lstStyle/>
          <a:p>
            <a:pPr eaLnBrk="1" hangingPunct="1"/>
            <a:r>
              <a:rPr lang="pt-BR" altLang="pt-BR" sz="2800" b="1">
                <a:solidFill>
                  <a:srgbClr val="000000"/>
                </a:solidFill>
                <a:latin typeface="Arial" panose="020B0604020202020204" pitchFamily="34" charset="0"/>
              </a:rPr>
              <a:t>Lutam contra a discriminação;</a:t>
            </a:r>
          </a:p>
          <a:p>
            <a:pPr eaLnBrk="1" hangingPunct="1"/>
            <a:r>
              <a:rPr lang="pt-BR" altLang="pt-BR" sz="2800" b="1">
                <a:solidFill>
                  <a:srgbClr val="000000"/>
                </a:solidFill>
                <a:latin typeface="Arial" panose="020B0604020202020204" pitchFamily="34" charset="0"/>
              </a:rPr>
              <a:t>Estão tentando preservar e despoluir o meio-ambiente;</a:t>
            </a:r>
          </a:p>
          <a:p>
            <a:pPr eaLnBrk="1" hangingPunct="1"/>
            <a:r>
              <a:rPr lang="pt-BR" altLang="pt-BR" sz="2800" b="1">
                <a:solidFill>
                  <a:srgbClr val="000000"/>
                </a:solidFill>
                <a:latin typeface="Arial" panose="020B0604020202020204" pitchFamily="34" charset="0"/>
              </a:rPr>
              <a:t>Estão pregando contra as injustiças.</a:t>
            </a:r>
          </a:p>
        </p:txBody>
      </p:sp>
      <p:sp>
        <p:nvSpPr>
          <p:cNvPr id="7172" name="WordArt 20">
            <a:extLst>
              <a:ext uri="{FF2B5EF4-FFF2-40B4-BE49-F238E27FC236}">
                <a16:creationId xmlns:a16="http://schemas.microsoft.com/office/drawing/2014/main" id="{50B40482-3C14-435F-9651-CF066EDF2E5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7173" name="Imagem 6">
            <a:extLst>
              <a:ext uri="{FF2B5EF4-FFF2-40B4-BE49-F238E27FC236}">
                <a16:creationId xmlns:a16="http://schemas.microsoft.com/office/drawing/2014/main" id="{F4D61DFB-20AC-43AF-AECA-C765A85C0B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Imagem 7">
            <a:extLst>
              <a:ext uri="{FF2B5EF4-FFF2-40B4-BE49-F238E27FC236}">
                <a16:creationId xmlns:a16="http://schemas.microsoft.com/office/drawing/2014/main" id="{8E430C69-1E35-4AA9-BE10-966700D008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093932E0-C670-4C2F-B160-AC517E3D40EF}"/>
              </a:ext>
            </a:extLst>
          </p:cNvPr>
          <p:cNvSpPr/>
          <p:nvPr/>
        </p:nvSpPr>
        <p:spPr>
          <a:xfrm>
            <a:off x="331052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strips dir="r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0513EAE2-121F-4E12-BDFB-29C93BA895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b="1" i="1">
                <a:solidFill>
                  <a:schemeClr val="accent2"/>
                </a:solidFill>
                <a:latin typeface="Arial" panose="020B0604020202020204" pitchFamily="34" charset="0"/>
              </a:rPr>
              <a:t>Mas como adventista você pode fazer mais.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479ACFC9-3028-49BB-AC43-4F316A001F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85813" y="2214563"/>
            <a:ext cx="7772400" cy="3886200"/>
          </a:xfrm>
        </p:spPr>
        <p:txBody>
          <a:bodyPr/>
          <a:lstStyle/>
          <a:p>
            <a:pPr eaLnBrk="1" hangingPunct="1"/>
            <a:r>
              <a:rPr lang="pt-BR" altLang="pt-BR" sz="2800" b="1">
                <a:solidFill>
                  <a:srgbClr val="000000"/>
                </a:solidFill>
                <a:latin typeface="Arial" panose="020B0604020202020204" pitchFamily="34" charset="0"/>
              </a:rPr>
              <a:t>Pode compartilhar o amor de Deus com um mundo ferido.</a:t>
            </a:r>
          </a:p>
          <a:p>
            <a:pPr eaLnBrk="1" hangingPunct="1"/>
            <a:r>
              <a:rPr lang="pt-BR" altLang="pt-BR" sz="2800" b="1">
                <a:solidFill>
                  <a:srgbClr val="000000"/>
                </a:solidFill>
                <a:latin typeface="Arial" panose="020B0604020202020204" pitchFamily="34" charset="0"/>
              </a:rPr>
              <a:t>Viver uma vida excelente como um exemplo para os outros. </a:t>
            </a:r>
          </a:p>
          <a:p>
            <a:pPr eaLnBrk="1" hangingPunct="1"/>
            <a:r>
              <a:rPr lang="pt-BR" altLang="pt-BR" sz="2800" b="1">
                <a:solidFill>
                  <a:srgbClr val="000000"/>
                </a:solidFill>
                <a:latin typeface="Arial" panose="020B0604020202020204" pitchFamily="34" charset="0"/>
              </a:rPr>
              <a:t>Ajudar as pessoas a preparem-se para a Segunda Vinda.</a:t>
            </a:r>
          </a:p>
        </p:txBody>
      </p:sp>
      <p:sp>
        <p:nvSpPr>
          <p:cNvPr id="8196" name="WordArt 20">
            <a:extLst>
              <a:ext uri="{FF2B5EF4-FFF2-40B4-BE49-F238E27FC236}">
                <a16:creationId xmlns:a16="http://schemas.microsoft.com/office/drawing/2014/main" id="{F94C0F7D-5D6C-471A-AA53-C561958941F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8197" name="Imagem 6">
            <a:extLst>
              <a:ext uri="{FF2B5EF4-FFF2-40B4-BE49-F238E27FC236}">
                <a16:creationId xmlns:a16="http://schemas.microsoft.com/office/drawing/2014/main" id="{3CE985FD-7A01-420D-8E98-BE1E6B4148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Imagem 7">
            <a:extLst>
              <a:ext uri="{FF2B5EF4-FFF2-40B4-BE49-F238E27FC236}">
                <a16:creationId xmlns:a16="http://schemas.microsoft.com/office/drawing/2014/main" id="{D8FFC62E-408B-4E9A-952D-62A4560BFC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DE7478BD-92E7-4A19-8290-95F7C99C5071}"/>
              </a:ext>
            </a:extLst>
          </p:cNvPr>
          <p:cNvSpPr/>
          <p:nvPr/>
        </p:nvSpPr>
        <p:spPr>
          <a:xfrm>
            <a:off x="331052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strips dir="r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22A7DCC2-8DDC-4CEF-96CF-D148D76812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848600" cy="914400"/>
          </a:xfrm>
        </p:spPr>
        <p:txBody>
          <a:bodyPr/>
          <a:lstStyle/>
          <a:p>
            <a:pPr eaLnBrk="1" hangingPunct="1"/>
            <a:r>
              <a:rPr lang="pt-BR" altLang="pt-BR" b="1" i="1">
                <a:solidFill>
                  <a:schemeClr val="bg1"/>
                </a:solidFill>
                <a:latin typeface="Arial" panose="020B0604020202020204" pitchFamily="34" charset="0"/>
              </a:rPr>
              <a:t>Mas o mais importante é: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6C3BC154-C3DD-46BC-98F1-9EB0A22F60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1905000"/>
            <a:ext cx="5105400" cy="3048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2800" b="1">
                <a:solidFill>
                  <a:schemeClr val="bg1"/>
                </a:solidFill>
                <a:latin typeface="Arial" panose="020B0604020202020204" pitchFamily="34" charset="0"/>
              </a:rPr>
              <a:t>Ser amigo de Jesus. </a:t>
            </a:r>
          </a:p>
          <a:p>
            <a:pPr eaLnBrk="1" hangingPunct="1">
              <a:lnSpc>
                <a:spcPct val="90000"/>
              </a:lnSpc>
            </a:pPr>
            <a:endParaRPr lang="pt-BR" altLang="pt-BR" sz="2800" b="1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pt-BR" altLang="pt-BR" sz="2800" b="1">
                <a:solidFill>
                  <a:schemeClr val="bg1"/>
                </a:solidFill>
                <a:latin typeface="Arial" panose="020B0604020202020204" pitchFamily="34" charset="0"/>
              </a:rPr>
              <a:t>Faça isso lendo a Bíblia, e contando-lhe sobre suas necessidades e preocupações através da oração. </a:t>
            </a:r>
          </a:p>
        </p:txBody>
      </p:sp>
      <p:pic>
        <p:nvPicPr>
          <p:cNvPr id="9220" name="Picture 5" descr="Pode fazer 1">
            <a:extLst>
              <a:ext uri="{FF2B5EF4-FFF2-40B4-BE49-F238E27FC236}">
                <a16:creationId xmlns:a16="http://schemas.microsoft.com/office/drawing/2014/main" id="{98488559-F97F-419D-ADC8-810A19358A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4313" y="2565400"/>
            <a:ext cx="3886200" cy="251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1" name="WordArt 20">
            <a:extLst>
              <a:ext uri="{FF2B5EF4-FFF2-40B4-BE49-F238E27FC236}">
                <a16:creationId xmlns:a16="http://schemas.microsoft.com/office/drawing/2014/main" id="{3EE7AB05-9582-417E-B55C-24BFC62F031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9222" name="Imagem 7">
            <a:extLst>
              <a:ext uri="{FF2B5EF4-FFF2-40B4-BE49-F238E27FC236}">
                <a16:creationId xmlns:a16="http://schemas.microsoft.com/office/drawing/2014/main" id="{0A5B1EAA-7F85-4BBA-8EE3-2BC8427260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3" name="Imagem 8">
            <a:extLst>
              <a:ext uri="{FF2B5EF4-FFF2-40B4-BE49-F238E27FC236}">
                <a16:creationId xmlns:a16="http://schemas.microsoft.com/office/drawing/2014/main" id="{90D23787-7BA2-4815-8EDF-4A857965F4C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tângulo 7">
            <a:extLst>
              <a:ext uri="{FF2B5EF4-FFF2-40B4-BE49-F238E27FC236}">
                <a16:creationId xmlns:a16="http://schemas.microsoft.com/office/drawing/2014/main" id="{B1083796-DD4A-448D-AC5D-A15ED8DAA27E}"/>
              </a:ext>
            </a:extLst>
          </p:cNvPr>
          <p:cNvSpPr/>
          <p:nvPr/>
        </p:nvSpPr>
        <p:spPr>
          <a:xfrm>
            <a:off x="331052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strips dir="r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F2E94198-6F97-4F89-ABA8-BE26FF441E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60350"/>
            <a:ext cx="7772400" cy="1143000"/>
          </a:xfrm>
        </p:spPr>
        <p:txBody>
          <a:bodyPr/>
          <a:lstStyle/>
          <a:p>
            <a:pPr eaLnBrk="1" hangingPunct="1"/>
            <a:r>
              <a:rPr lang="pt-BR" altLang="pt-BR" b="1">
                <a:latin typeface="Arial" panose="020B0604020202020204" pitchFamily="34" charset="0"/>
              </a:rPr>
              <a:t>Onde está a força para fazer isso?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5AF4C1BF-8BA3-4E7B-A1F3-E1593E2D66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4988" y="1557338"/>
            <a:ext cx="8358187" cy="4114800"/>
          </a:xfrm>
        </p:spPr>
        <p:txBody>
          <a:bodyPr/>
          <a:lstStyle/>
          <a:p>
            <a:pPr eaLnBrk="1" hangingPunct="1"/>
            <a:r>
              <a:rPr lang="pt-BR" altLang="pt-BR" sz="2800" b="1">
                <a:solidFill>
                  <a:srgbClr val="000000"/>
                </a:solidFill>
                <a:latin typeface="Arial" panose="020B0604020202020204" pitchFamily="34" charset="0"/>
              </a:rPr>
              <a:t>É o poder do Seu Espírito que possibilita realizar essas coisas que você nunca imaginou que pudesse – ser a pessoa que Ele criou para ser.</a:t>
            </a:r>
          </a:p>
          <a:p>
            <a:pPr eaLnBrk="1" hangingPunct="1"/>
            <a:r>
              <a:rPr lang="pt-BR" altLang="pt-BR" sz="2800" b="1">
                <a:solidFill>
                  <a:srgbClr val="000000"/>
                </a:solidFill>
                <a:latin typeface="Arial" panose="020B0604020202020204" pitchFamily="34" charset="0"/>
              </a:rPr>
              <a:t>O que um jovem adventista pode fazer? Muito mais do que você jamais imaginou. Segure a mão de Deus bem firme e prepare-se para viver a maior aventura de sua vida!</a:t>
            </a:r>
          </a:p>
        </p:txBody>
      </p:sp>
      <p:sp>
        <p:nvSpPr>
          <p:cNvPr id="10244" name="WordArt 20">
            <a:extLst>
              <a:ext uri="{FF2B5EF4-FFF2-40B4-BE49-F238E27FC236}">
                <a16:creationId xmlns:a16="http://schemas.microsoft.com/office/drawing/2014/main" id="{DD96DC06-17E2-4B25-B3FE-FA08815EA71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0245" name="Imagem 6">
            <a:extLst>
              <a:ext uri="{FF2B5EF4-FFF2-40B4-BE49-F238E27FC236}">
                <a16:creationId xmlns:a16="http://schemas.microsoft.com/office/drawing/2014/main" id="{CB453C68-42F6-4C44-8937-ABCF1B9B72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Imagem 7">
            <a:extLst>
              <a:ext uri="{FF2B5EF4-FFF2-40B4-BE49-F238E27FC236}">
                <a16:creationId xmlns:a16="http://schemas.microsoft.com/office/drawing/2014/main" id="{28D96F0D-E82E-4486-AE2C-E94F8FB716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74862754-8EBA-4BB0-AE4E-FBD9F4B38405}"/>
              </a:ext>
            </a:extLst>
          </p:cNvPr>
          <p:cNvSpPr/>
          <p:nvPr/>
        </p:nvSpPr>
        <p:spPr>
          <a:xfrm>
            <a:off x="331052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strips dir="rd"/>
  </p:transition>
</p:sld>
</file>

<file path=ppt/theme/theme1.xml><?xml version="1.0" encoding="utf-8"?>
<a:theme xmlns:a="http://schemas.openxmlformats.org/drawingml/2006/main" name="Estrutura padrão">
  <a:themeElements>
    <a:clrScheme name="Estrutura padrã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510</TotalTime>
  <Words>580</Words>
  <Application>Microsoft Office PowerPoint</Application>
  <PresentationFormat>Apresentação na tela (4:3)</PresentationFormat>
  <Paragraphs>71</Paragraphs>
  <Slides>15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20" baseType="lpstr">
      <vt:lpstr>Times New Roman</vt:lpstr>
      <vt:lpstr>Arial</vt:lpstr>
      <vt:lpstr>Calibri</vt:lpstr>
      <vt:lpstr>Bulldog</vt:lpstr>
      <vt:lpstr>Estrutura padrão</vt:lpstr>
      <vt:lpstr>O Que o Jovem Adventista Pode Fazer</vt:lpstr>
      <vt:lpstr>Dica Geral:</vt:lpstr>
      <vt:lpstr>O que você pode fazer como um jovem adventista? </vt:lpstr>
      <vt:lpstr>Sal da Terra.</vt:lpstr>
      <vt:lpstr>As oportunidades estão ao seu redor.</vt:lpstr>
      <vt:lpstr>Muitos jovens estão tentando transformar o mundo em um lugar melhor. </vt:lpstr>
      <vt:lpstr>Mas como adventista você pode fazer mais.</vt:lpstr>
      <vt:lpstr>Mas o mais importante é:</vt:lpstr>
      <vt:lpstr>Onde está a força para fazer isso?</vt:lpstr>
      <vt:lpstr>Para Debater: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Ed. Tempos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SM5011-SM5048</dc:title>
  <dc:subject>SM-PALESTRAS ESTILO JOVEM</dc:subject>
  <dc:creator>Pr. MARCELO AUGUSTO DE CARVALHO</dc:creator>
  <cp:keywords>www.4tons.com</cp:keywords>
  <dc:description>COMÉRCIO PROIBIDO. USO PESSOAL</dc:description>
  <cp:lastModifiedBy>Pr. Marcelo Carvalho</cp:lastModifiedBy>
  <cp:revision>15</cp:revision>
  <dcterms:created xsi:type="dcterms:W3CDTF">2002-10-16T00:48:43Z</dcterms:created>
  <dcterms:modified xsi:type="dcterms:W3CDTF">2019-11-21T09:48:32Z</dcterms:modified>
  <cp:category>SM-JOVENS</cp:category>
</cp:coreProperties>
</file>