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CCFF"/>
    <a:srgbClr val="CCFFCC"/>
    <a:srgbClr val="FF9966"/>
    <a:srgbClr val="CCFF99"/>
    <a:srgbClr val="006600"/>
    <a:srgbClr val="FFFF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8DCE11-3A5A-43B7-A137-818BC89693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111C89-0377-4855-AA7C-9956B5810B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2AB523-5BD7-4A22-B1F0-CA6B7B5115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14268-BD33-4184-A68D-4B97240453C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74595040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CC609A-D6AF-4E3C-8ABB-2C49CEDAAB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2A87E3-673D-473C-BEAA-665262634D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66CBA9-D384-4DC0-BC89-A388D5AF8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1D36E5-2412-4196-A674-27CA0C49F72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50226045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0DC27A-0562-4259-832B-49A0C0A8EB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4DAFEF-8833-47DD-A69E-2226592399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127221-8138-4113-A94E-25B4CE8EA6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A237A7-D466-42FF-AC72-5D919ED18CA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67707755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0F5CD7-DF16-4687-83FC-689A89CAE1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1ED86A-E483-48C1-931A-A0E912644D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F58AFB-CAE3-46E6-BF65-1F3DCC747B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B2298-157D-4D52-A42E-D81E7732DB6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37337026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D3DFE9-BF54-40E1-A53B-6D8911A08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8E1A7D-B060-401E-B06A-65645D3757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EB63D4-4F0A-44F5-B845-15ED10F72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675292-74B4-430D-A1E3-20AE32651B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78372446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1E9A3B-7885-45C8-B1DC-3867770C39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F2F60C-5E21-4B69-88EF-7722869949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6759D1-2309-42E2-A000-77247E640B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844612-1501-40A0-8DB3-3157A4E0519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410120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4106573-DB71-40FA-A425-4C5800AAB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8A14D76-4C95-4737-B73A-9EB4DD741E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E0FFAE-19F0-4E67-9D5F-45999EFD07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4A5C0E-8CCC-4A9B-86BC-ED8156611D6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18985321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8A2509B-9F7F-4040-BC5F-313F8D785A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688E0C3-CE05-468A-8153-11CA05AAE0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EDC13D-A816-4CF4-95C0-2657F7AF1B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F8B4A-57A2-4246-AC2B-7C347878E4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57498305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30B24E8-C9CC-4A3A-967C-060EF9947D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349B7E7-065A-493E-960F-0D48ED6782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73FC98-49BF-459A-AC0A-054EE3FF66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D5BF4-5C67-4FC0-8608-98BC4487FCF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79529813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C2751F-330B-4266-A5DA-0B87BAAD2D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0A6575-0D63-4956-BBC8-BEBE317923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12DE43-03FC-4CE3-B38A-E8E418D6D7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1B8B7E-E0D3-490D-AAE3-E3A584E9C38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4857193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9715E9-AF16-46B0-8E82-83E1B8D5FE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E7C1B2-8CAA-4912-AE1F-F0ECD9D366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242CB9-2F84-48D6-99D9-A873A5FA55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903E1-FD07-4610-BE5D-4229ED44A51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32012757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CBABD5-FC5E-4941-8382-9BA15D651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E14506-B99A-44AA-B5CA-3EE88EB1D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FCE444-566C-4169-8010-E94604E346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9365722-0031-4556-8F9D-35D3D526B61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EB7CB37-AD25-4F6F-A51B-4FE36966D05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665A43-F4DC-4BB2-84FC-F9F9F56A2AE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E24CCC9-B8AA-4BBA-A4D7-952ED9EED0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143000"/>
          </a:xfrm>
        </p:spPr>
        <p:txBody>
          <a:bodyPr/>
          <a:lstStyle/>
          <a:p>
            <a:pPr algn="l" eaLnBrk="1" hangingPunct="1"/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Relacionamento</a:t>
            </a:r>
            <a:b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</a:br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com Deus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7775A7D1-3022-4B31-BDD7-421A79072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2" name="Picture 7" descr="Estilo">
            <a:extLst>
              <a:ext uri="{FF2B5EF4-FFF2-40B4-BE49-F238E27FC236}">
                <a16:creationId xmlns:a16="http://schemas.microsoft.com/office/drawing/2014/main" id="{10AC140A-EE99-4B39-9DAE-0114B926A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0" descr="Relacionamento com Deus">
            <a:extLst>
              <a:ext uri="{FF2B5EF4-FFF2-40B4-BE49-F238E27FC236}">
                <a16:creationId xmlns:a16="http://schemas.microsoft.com/office/drawing/2014/main" id="{37E8F7E6-6851-4407-817A-72A66E110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81200"/>
            <a:ext cx="3429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20">
            <a:extLst>
              <a:ext uri="{FF2B5EF4-FFF2-40B4-BE49-F238E27FC236}">
                <a16:creationId xmlns:a16="http://schemas.microsoft.com/office/drawing/2014/main" id="{0CEB357D-9E23-4ABC-A8A0-2A1237FCF05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5" name="Imagem 10">
            <a:extLst>
              <a:ext uri="{FF2B5EF4-FFF2-40B4-BE49-F238E27FC236}">
                <a16:creationId xmlns:a16="http://schemas.microsoft.com/office/drawing/2014/main" id="{85C2DDDA-8CE6-4EC1-B557-86FE58E14A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1">
            <a:extLst>
              <a:ext uri="{FF2B5EF4-FFF2-40B4-BE49-F238E27FC236}">
                <a16:creationId xmlns:a16="http://schemas.microsoft.com/office/drawing/2014/main" id="{192A0616-6046-4475-B228-603BF92FD5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2">
            <a:extLst>
              <a:ext uri="{FF2B5EF4-FFF2-40B4-BE49-F238E27FC236}">
                <a16:creationId xmlns:a16="http://schemas.microsoft.com/office/drawing/2014/main" id="{9F6128D1-28A5-43A5-87D1-02AE62B848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357188"/>
            <a:ext cx="1423987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8D59C710-D9DE-4162-AD76-6DC59A95B64A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>
            <a:extLst>
              <a:ext uri="{FF2B5EF4-FFF2-40B4-BE49-F238E27FC236}">
                <a16:creationId xmlns:a16="http://schemas.microsoft.com/office/drawing/2014/main" id="{95483037-BD9A-4022-A1A2-6577DA0F6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667000"/>
            <a:ext cx="1905000" cy="1828800"/>
          </a:xfrm>
          <a:prstGeom prst="rtTriangle">
            <a:avLst/>
          </a:prstGeom>
          <a:solidFill>
            <a:srgbClr val="FF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F11CEDA7-1FD9-495B-8BFE-3E07AF8817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16002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rgbClr val="101988"/>
                </a:solidFill>
                <a:latin typeface="Arial" panose="020B0604020202020204" pitchFamily="34" charset="0"/>
              </a:rPr>
              <a:t>Podemos crer em Deus por causa das vantagens pessoais. 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09DAD02F-7E35-47A9-9EC0-22E03995B3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2428875"/>
            <a:ext cx="8105775" cy="34290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Mesmo se as probabilidades da existência de Deus são de 50%, faz muito sentido ficar do lado da fé.  Se, afinal Ele não existe, não perderemos nada em crer nEle durante a nossa vida.  E se Ele existe mesmo, ganharemos muito, inclusive a vida eterna.</a:t>
            </a:r>
          </a:p>
        </p:txBody>
      </p:sp>
      <p:sp>
        <p:nvSpPr>
          <p:cNvPr id="11269" name="WordArt 20">
            <a:extLst>
              <a:ext uri="{FF2B5EF4-FFF2-40B4-BE49-F238E27FC236}">
                <a16:creationId xmlns:a16="http://schemas.microsoft.com/office/drawing/2014/main" id="{33B95C28-326A-4B68-BA9D-38FEA37DFFF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70" name="Imagem 7">
            <a:extLst>
              <a:ext uri="{FF2B5EF4-FFF2-40B4-BE49-F238E27FC236}">
                <a16:creationId xmlns:a16="http://schemas.microsoft.com/office/drawing/2014/main" id="{1D8C2979-B566-4E5E-B4E6-701386B14E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Imagem 8">
            <a:extLst>
              <a:ext uri="{FF2B5EF4-FFF2-40B4-BE49-F238E27FC236}">
                <a16:creationId xmlns:a16="http://schemas.microsoft.com/office/drawing/2014/main" id="{A937DE0A-C06D-4908-92B7-8E7808B17D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5EA5077F-1A06-47FF-8B2B-DD31D7A8D3E1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57F96CD-6167-4E1E-B6A7-953E90F6BC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rgbClr val="FFFF66"/>
                </a:solidFill>
                <a:latin typeface="Arial" panose="020B0604020202020204" pitchFamily="34" charset="0"/>
              </a:rPr>
              <a:t>Que espécie de Deus é Ele?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8E3FC3E-B7C4-4B46-B314-49787F34F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7145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Deus Se alegra até por ouvir o seu nome.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Ele deseja ser seu grande Amigo por toda a eternidade.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Ele não fica zangado.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Ao virem dificuldades em sua vida Ele deseja ser o primeiro a abraçá-lo e a dar-lhe conforto e ajuda. </a:t>
            </a:r>
          </a:p>
        </p:txBody>
      </p:sp>
      <p:sp>
        <p:nvSpPr>
          <p:cNvPr id="12292" name="WordArt 20">
            <a:extLst>
              <a:ext uri="{FF2B5EF4-FFF2-40B4-BE49-F238E27FC236}">
                <a16:creationId xmlns:a16="http://schemas.microsoft.com/office/drawing/2014/main" id="{E591227A-DEE2-4B97-9FD1-30BE1955CB2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3" name="Imagem 6">
            <a:extLst>
              <a:ext uri="{FF2B5EF4-FFF2-40B4-BE49-F238E27FC236}">
                <a16:creationId xmlns:a16="http://schemas.microsoft.com/office/drawing/2014/main" id="{D6EAE25D-CD33-41C4-B4AF-5090574EF3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m 7">
            <a:extLst>
              <a:ext uri="{FF2B5EF4-FFF2-40B4-BE49-F238E27FC236}">
                <a16:creationId xmlns:a16="http://schemas.microsoft.com/office/drawing/2014/main" id="{F995DE22-7EA6-4026-943D-E67C1A6560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3718BD8D-8F7D-46A0-A2E3-918A29E0B4AF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42957668-8DD1-49F0-BE15-C5E06698A9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500063"/>
            <a:ext cx="7772400" cy="47244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A melhor descrição bíblica de Deus é que Ele é amor.  </a:t>
            </a:r>
          </a:p>
          <a:p>
            <a:pPr eaLnBrk="1" hangingPunct="1">
              <a:buFontTx/>
              <a:buNone/>
            </a:pPr>
            <a:endParaRPr lang="pt-BR" altLang="pt-BR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Mas se alguém não ama nem é bondoso, isso demonstra que ele não conhece a Deus.  Porque Deus é amor”  (I João 4: 8,  Bíblia Viva).</a:t>
            </a:r>
          </a:p>
          <a:p>
            <a:pPr eaLnBrk="1" hangingPunct="1">
              <a:buFontTx/>
              <a:buNone/>
            </a:pPr>
            <a:endParaRPr lang="pt-BR" altLang="pt-BR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Somente Deus ama incondicionalmente. </a:t>
            </a:r>
          </a:p>
        </p:txBody>
      </p:sp>
      <p:sp>
        <p:nvSpPr>
          <p:cNvPr id="13315" name="WordArt 20">
            <a:extLst>
              <a:ext uri="{FF2B5EF4-FFF2-40B4-BE49-F238E27FC236}">
                <a16:creationId xmlns:a16="http://schemas.microsoft.com/office/drawing/2014/main" id="{A6901797-4912-4173-8ACF-37AE4370A2B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3316" name="Imagem 5">
            <a:extLst>
              <a:ext uri="{FF2B5EF4-FFF2-40B4-BE49-F238E27FC236}">
                <a16:creationId xmlns:a16="http://schemas.microsoft.com/office/drawing/2014/main" id="{D8661C9E-769C-447A-9126-55889F1048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Imagem 6">
            <a:extLst>
              <a:ext uri="{FF2B5EF4-FFF2-40B4-BE49-F238E27FC236}">
                <a16:creationId xmlns:a16="http://schemas.microsoft.com/office/drawing/2014/main" id="{548626E4-2ED1-4D36-9688-6A37EF0E26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B592D7C5-DFCB-4D24-8667-A8733F82C558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Re Deus 1">
            <a:extLst>
              <a:ext uri="{FF2B5EF4-FFF2-40B4-BE49-F238E27FC236}">
                <a16:creationId xmlns:a16="http://schemas.microsoft.com/office/drawing/2014/main" id="{947CEBED-19DA-43FE-B473-140B1746B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6063"/>
            <a:ext cx="9144000" cy="411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>
            <a:extLst>
              <a:ext uri="{FF2B5EF4-FFF2-40B4-BE49-F238E27FC236}">
                <a16:creationId xmlns:a16="http://schemas.microsoft.com/office/drawing/2014/main" id="{637041BB-865C-425D-BDAE-F6990A6926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0" y="1981200"/>
            <a:ext cx="4038600" cy="3124200"/>
          </a:xfrm>
        </p:spPr>
        <p:txBody>
          <a:bodyPr/>
          <a:lstStyle/>
          <a:p>
            <a:pPr eaLnBrk="1" hangingPunct="1"/>
            <a:r>
              <a:rPr lang="pt-BR" altLang="pt-BR" sz="3600" b="1">
                <a:solidFill>
                  <a:srgbClr val="000000"/>
                </a:solidFill>
                <a:latin typeface="Arial" panose="020B0604020202020204" pitchFamily="34" charset="0"/>
              </a:rPr>
              <a:t>Mas como posso me tornar amigo íntimo de Alguém que nem mesmo posso ver?</a:t>
            </a:r>
            <a:r>
              <a:rPr lang="pt-BR" altLang="pt-BR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4340" name="WordArt 20">
            <a:extLst>
              <a:ext uri="{FF2B5EF4-FFF2-40B4-BE49-F238E27FC236}">
                <a16:creationId xmlns:a16="http://schemas.microsoft.com/office/drawing/2014/main" id="{DD78048E-3DC5-41B3-B860-71C11645CA8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4341" name="Imagem 6">
            <a:extLst>
              <a:ext uri="{FF2B5EF4-FFF2-40B4-BE49-F238E27FC236}">
                <a16:creationId xmlns:a16="http://schemas.microsoft.com/office/drawing/2014/main" id="{545910CC-A4D8-4DE9-BA16-EC25CE1FDE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m 7">
            <a:extLst>
              <a:ext uri="{FF2B5EF4-FFF2-40B4-BE49-F238E27FC236}">
                <a16:creationId xmlns:a16="http://schemas.microsoft.com/office/drawing/2014/main" id="{F9DF29F3-57BD-4CA7-9D5F-5DFBD1197D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FCE74A4-2A51-41EE-A5F1-E1C13B48BD2A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05106EA1-43A1-4CAA-87CC-280B9B87C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500063"/>
            <a:ext cx="7772400" cy="50292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FFFF66"/>
                </a:solidFill>
                <a:latin typeface="Arial" panose="020B0604020202020204" pitchFamily="34" charset="0"/>
              </a:rPr>
              <a:t>O primeiro passo é aceitar o fato de que Ele ama você pessoalmente.</a:t>
            </a:r>
          </a:p>
          <a:p>
            <a:pPr eaLnBrk="1" hangingPunct="1"/>
            <a:r>
              <a:rPr lang="pt-BR" altLang="pt-BR" sz="2800" b="1">
                <a:solidFill>
                  <a:srgbClr val="FFFF66"/>
                </a:solidFill>
                <a:latin typeface="Arial" panose="020B0604020202020204" pitchFamily="34" charset="0"/>
              </a:rPr>
              <a:t>O segundo passo para conhecer Deus é ter a certeza da salvação. </a:t>
            </a:r>
          </a:p>
          <a:p>
            <a:pPr eaLnBrk="1" hangingPunct="1"/>
            <a:r>
              <a:rPr lang="pt-BR" altLang="pt-BR" sz="2800" b="1">
                <a:solidFill>
                  <a:srgbClr val="FFFF66"/>
                </a:solidFill>
                <a:latin typeface="Arial" panose="020B0604020202020204" pitchFamily="34" charset="0"/>
              </a:rPr>
              <a:t>O terceiro passo é se recusar a confiar nos seus sentimentos. </a:t>
            </a:r>
          </a:p>
          <a:p>
            <a:pPr eaLnBrk="1" hangingPunct="1"/>
            <a:r>
              <a:rPr lang="pt-BR" altLang="pt-BR" sz="2800" b="1">
                <a:solidFill>
                  <a:srgbClr val="FFFF66"/>
                </a:solidFill>
                <a:latin typeface="Arial" panose="020B0604020202020204" pitchFamily="34" charset="0"/>
              </a:rPr>
              <a:t>O quarto passo é ouvir Deus falando a você através das Escrituras Sagradas e, então, fale com Ele em oração.</a:t>
            </a: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endParaRPr lang="pt-BR" altLang="pt-BR" sz="2800" b="1">
              <a:latin typeface="Arial" panose="020B0604020202020204" pitchFamily="34" charset="0"/>
            </a:endParaRPr>
          </a:p>
        </p:txBody>
      </p:sp>
      <p:sp>
        <p:nvSpPr>
          <p:cNvPr id="15363" name="WordArt 20">
            <a:extLst>
              <a:ext uri="{FF2B5EF4-FFF2-40B4-BE49-F238E27FC236}">
                <a16:creationId xmlns:a16="http://schemas.microsoft.com/office/drawing/2014/main" id="{EFE5155E-4F23-4593-84D2-B23A63D54C9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5364" name="Imagem 5">
            <a:extLst>
              <a:ext uri="{FF2B5EF4-FFF2-40B4-BE49-F238E27FC236}">
                <a16:creationId xmlns:a16="http://schemas.microsoft.com/office/drawing/2014/main" id="{8B1DFE48-FEBD-4D96-84EE-73295827A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m 6">
            <a:extLst>
              <a:ext uri="{FF2B5EF4-FFF2-40B4-BE49-F238E27FC236}">
                <a16:creationId xmlns:a16="http://schemas.microsoft.com/office/drawing/2014/main" id="{7751D675-5CC5-4922-B776-5AD36FBB9C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18C0B3D8-6CB5-4D49-8A7B-9C40ABDF7B83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F393CF0-1DC5-41C7-8BB3-A3BD923D75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BE07516-602F-44E0-BAD0-5499B81CE0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3962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você definiria a fé cristã?  Em que base está sendo construída sua própria fé?  Como você explicaria sua certeza de que Deus existe?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BD49C65F-0848-4E5F-88A7-C1C65B804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3643313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6389" name="WordArt 20">
            <a:extLst>
              <a:ext uri="{FF2B5EF4-FFF2-40B4-BE49-F238E27FC236}">
                <a16:creationId xmlns:a16="http://schemas.microsoft.com/office/drawing/2014/main" id="{9DEB610D-55A4-40FE-877F-7A4D89721AE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6390" name="Imagem 7">
            <a:extLst>
              <a:ext uri="{FF2B5EF4-FFF2-40B4-BE49-F238E27FC236}">
                <a16:creationId xmlns:a16="http://schemas.microsoft.com/office/drawing/2014/main" id="{3830593A-D9A5-4363-B774-88EF4F729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Imagem 8">
            <a:extLst>
              <a:ext uri="{FF2B5EF4-FFF2-40B4-BE49-F238E27FC236}">
                <a16:creationId xmlns:a16="http://schemas.microsoft.com/office/drawing/2014/main" id="{A16B7B9C-A89B-4DE0-AD19-A75CBC7AF6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8751100C-6ADC-4B47-ACD9-4E1B77496257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4A504BC9-FEEA-413F-85CA-7C91E69D7C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7250" y="1428750"/>
            <a:ext cx="7772400" cy="1905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você descreveria Deus para uma pessoa que não O conhece?  Que palavras  usaria?</a:t>
            </a:r>
            <a:endParaRPr lang="pt-BR" altLang="pt-BR" b="1">
              <a:latin typeface="Arial" panose="020B0604020202020204" pitchFamily="34" charset="0"/>
            </a:endParaRPr>
          </a:p>
          <a:p>
            <a:pPr eaLnBrk="1" hangingPunct="1"/>
            <a:endParaRPr lang="pt-BR" altLang="pt-BR" b="1">
              <a:latin typeface="Arial" panose="020B0604020202020204" pitchFamily="34" charset="0"/>
            </a:endParaRP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29C50E98-147F-4547-9F73-B3403AFBB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63" y="300037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7412" name="WordArt 20">
            <a:extLst>
              <a:ext uri="{FF2B5EF4-FFF2-40B4-BE49-F238E27FC236}">
                <a16:creationId xmlns:a16="http://schemas.microsoft.com/office/drawing/2014/main" id="{D3387249-BE2D-4C4D-BFB4-38A7D7C66B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7413" name="Imagem 6">
            <a:extLst>
              <a:ext uri="{FF2B5EF4-FFF2-40B4-BE49-F238E27FC236}">
                <a16:creationId xmlns:a16="http://schemas.microsoft.com/office/drawing/2014/main" id="{B1D6CE26-67ED-47D9-84A4-B1DCCA470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Imagem 7">
            <a:extLst>
              <a:ext uri="{FF2B5EF4-FFF2-40B4-BE49-F238E27FC236}">
                <a16:creationId xmlns:a16="http://schemas.microsoft.com/office/drawing/2014/main" id="{32A97E70-148D-4104-A7FB-B33349152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270269D-D81E-4D55-8A69-D1D911AB066E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1B55B8B6-5AC8-4DB7-99BB-4930B21203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12954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 Mencione algumas maneiras pelas quais poderemos conhecer melhor a Deus.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ACFC0554-4EE5-45EA-921F-781F389EC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300037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8436" name="WordArt 20">
            <a:extLst>
              <a:ext uri="{FF2B5EF4-FFF2-40B4-BE49-F238E27FC236}">
                <a16:creationId xmlns:a16="http://schemas.microsoft.com/office/drawing/2014/main" id="{A0C2EA6C-2D74-4D76-95D2-4FE2DEBD09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8437" name="Imagem 6">
            <a:extLst>
              <a:ext uri="{FF2B5EF4-FFF2-40B4-BE49-F238E27FC236}">
                <a16:creationId xmlns:a16="http://schemas.microsoft.com/office/drawing/2014/main" id="{6FEB948B-F061-49D9-805F-12B91A227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Imagem 7">
            <a:extLst>
              <a:ext uri="{FF2B5EF4-FFF2-40B4-BE49-F238E27FC236}">
                <a16:creationId xmlns:a16="http://schemas.microsoft.com/office/drawing/2014/main" id="{FEFE8AAA-338B-42BD-A951-9E02CB16FA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F5068392-DAAB-481F-8D92-41B53BC66F5C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65C912C6-7A56-4AE0-A26F-610F5151CE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1295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Você tem certeza da salvação?  Como você sabe?</a:t>
            </a:r>
            <a:endParaRPr lang="pt-BR" altLang="pt-BR" b="1">
              <a:latin typeface="Arial" panose="020B0604020202020204" pitchFamily="34" charset="0"/>
            </a:endParaRPr>
          </a:p>
          <a:p>
            <a:pPr eaLnBrk="1" hangingPunct="1"/>
            <a:endParaRPr lang="pt-BR" altLang="pt-BR" b="1">
              <a:latin typeface="Arial" panose="020B0604020202020204" pitchFamily="34" charset="0"/>
            </a:endParaRP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A53E624A-DA21-45CB-A210-1B90D04CC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75" y="3071813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9460" name="WordArt 20">
            <a:extLst>
              <a:ext uri="{FF2B5EF4-FFF2-40B4-BE49-F238E27FC236}">
                <a16:creationId xmlns:a16="http://schemas.microsoft.com/office/drawing/2014/main" id="{102C42B2-2098-45A7-BC87-9588F4540B8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9461" name="Imagem 6">
            <a:extLst>
              <a:ext uri="{FF2B5EF4-FFF2-40B4-BE49-F238E27FC236}">
                <a16:creationId xmlns:a16="http://schemas.microsoft.com/office/drawing/2014/main" id="{0994C624-7512-4183-A1A8-48676BD21D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Imagem 7">
            <a:extLst>
              <a:ext uri="{FF2B5EF4-FFF2-40B4-BE49-F238E27FC236}">
                <a16:creationId xmlns:a16="http://schemas.microsoft.com/office/drawing/2014/main" id="{940F20DA-A2BB-4E9E-B0BA-583ACDFBE5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31BAB05-1E3B-4BCE-A35D-60B1D93F9FA7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28C2B89C-1FC7-44B9-B491-DA78213A96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2667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 Qual é o perigo que enfrentamos quando confiamos em nossos sentimentos como base para nossa conexão com Deus?</a:t>
            </a:r>
            <a:endParaRPr lang="pt-BR" altLang="pt-BR" b="1">
              <a:latin typeface="Arial" panose="020B0604020202020204" pitchFamily="34" charset="0"/>
            </a:endParaRPr>
          </a:p>
        </p:txBody>
      </p:sp>
      <p:sp>
        <p:nvSpPr>
          <p:cNvPr id="20483" name="Rectangle 6">
            <a:extLst>
              <a:ext uri="{FF2B5EF4-FFF2-40B4-BE49-F238E27FC236}">
                <a16:creationId xmlns:a16="http://schemas.microsoft.com/office/drawing/2014/main" id="{CC8C07CF-EB8E-47F4-8DE5-CBCF163A0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0" y="321468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0484" name="WordArt 20">
            <a:extLst>
              <a:ext uri="{FF2B5EF4-FFF2-40B4-BE49-F238E27FC236}">
                <a16:creationId xmlns:a16="http://schemas.microsoft.com/office/drawing/2014/main" id="{46E0BBF2-D1D1-4EF8-8466-410F5E4ABEB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485" name="Imagem 8">
            <a:extLst>
              <a:ext uri="{FF2B5EF4-FFF2-40B4-BE49-F238E27FC236}">
                <a16:creationId xmlns:a16="http://schemas.microsoft.com/office/drawing/2014/main" id="{EC023B9A-F66A-454F-8659-0255ABEE27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Imagem 9">
            <a:extLst>
              <a:ext uri="{FF2B5EF4-FFF2-40B4-BE49-F238E27FC236}">
                <a16:creationId xmlns:a16="http://schemas.microsoft.com/office/drawing/2014/main" id="{98A1AE4D-63D6-41CD-AC82-A1F8CBCABD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655B8064-8EEB-4B1B-853C-FF6DFB737480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FB5E17B-F2CF-4492-B871-746267AA2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C5008D9-2012-4F14-8C97-CEF03FDAF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62125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O relacionamento com Deus interfere e altera todos os outros relacionamentos que você constrói durante sua vida. Portanto, leve-o a sério para que tudo fique em seu devido lugar e sua existência tenha sentido.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BC02BF46-8AE6-4A80-9DCE-4668A12315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6">
            <a:extLst>
              <a:ext uri="{FF2B5EF4-FFF2-40B4-BE49-F238E27FC236}">
                <a16:creationId xmlns:a16="http://schemas.microsoft.com/office/drawing/2014/main" id="{173B657D-B7E4-4460-B162-CF2E3EAB6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55DF7C22-2237-4397-8EA4-C1B585E208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628EC54-11C2-477B-86BE-FBF922590FE1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m 3">
            <a:extLst>
              <a:ext uri="{FF2B5EF4-FFF2-40B4-BE49-F238E27FC236}">
                <a16:creationId xmlns:a16="http://schemas.microsoft.com/office/drawing/2014/main" id="{5D6227A6-3800-4647-AA2E-833180B297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714375"/>
            <a:ext cx="4192588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WordArt 20">
            <a:extLst>
              <a:ext uri="{FF2B5EF4-FFF2-40B4-BE49-F238E27FC236}">
                <a16:creationId xmlns:a16="http://schemas.microsoft.com/office/drawing/2014/main" id="{A26981C2-C2CD-45C5-9646-26A15BD9792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1508" name="Imagem 5">
            <a:extLst>
              <a:ext uri="{FF2B5EF4-FFF2-40B4-BE49-F238E27FC236}">
                <a16:creationId xmlns:a16="http://schemas.microsoft.com/office/drawing/2014/main" id="{3A5FDB63-CFC2-4454-A911-1C69E5F14A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Imagem 6">
            <a:extLst>
              <a:ext uri="{FF2B5EF4-FFF2-40B4-BE49-F238E27FC236}">
                <a16:creationId xmlns:a16="http://schemas.microsoft.com/office/drawing/2014/main" id="{89B5589D-4B10-4E63-90E0-F0F6D6E0C5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30F7DB00-DB0C-4E1E-A12C-5CC80F563713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ADADF9A-A4AE-4794-9496-3852DDCB7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590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66"/>
                </a:solidFill>
                <a:latin typeface="Arial" panose="020B0604020202020204" pitchFamily="34" charset="0"/>
              </a:rPr>
              <a:t>Quem sobre a Terra </a:t>
            </a:r>
            <a:br>
              <a:rPr lang="pt-BR" altLang="pt-BR" b="1">
                <a:solidFill>
                  <a:srgbClr val="FFFF66"/>
                </a:solidFill>
                <a:latin typeface="Arial" panose="020B0604020202020204" pitchFamily="34" charset="0"/>
              </a:rPr>
            </a:br>
            <a:r>
              <a:rPr lang="pt-BR" altLang="pt-BR" b="1">
                <a:solidFill>
                  <a:srgbClr val="FFFF66"/>
                </a:solidFill>
                <a:latin typeface="Arial" panose="020B0604020202020204" pitchFamily="34" charset="0"/>
              </a:rPr>
              <a:t>	pode provar que Deus existe?</a:t>
            </a:r>
            <a:r>
              <a:rPr lang="pt-BR" altLang="pt-BR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6FF15AD-40CE-4F5E-B689-3F79CD77F2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3357563"/>
            <a:ext cx="7772400" cy="2209800"/>
          </a:xfrm>
        </p:spPr>
        <p:txBody>
          <a:bodyPr/>
          <a:lstStyle/>
          <a:p>
            <a:pPr algn="ctr"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Não há como viver querendo provas de tudo porque a fé faz parte de quase todas as nossas atividades.</a:t>
            </a:r>
          </a:p>
        </p:txBody>
      </p:sp>
      <p:sp>
        <p:nvSpPr>
          <p:cNvPr id="4100" name="WordArt 20">
            <a:extLst>
              <a:ext uri="{FF2B5EF4-FFF2-40B4-BE49-F238E27FC236}">
                <a16:creationId xmlns:a16="http://schemas.microsoft.com/office/drawing/2014/main" id="{A513591D-CC31-459A-8484-EE92377FF33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1" name="Imagem 6">
            <a:extLst>
              <a:ext uri="{FF2B5EF4-FFF2-40B4-BE49-F238E27FC236}">
                <a16:creationId xmlns:a16="http://schemas.microsoft.com/office/drawing/2014/main" id="{6B56FCCC-3236-4CB5-93A3-AC04E6531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m 7">
            <a:extLst>
              <a:ext uri="{FF2B5EF4-FFF2-40B4-BE49-F238E27FC236}">
                <a16:creationId xmlns:a16="http://schemas.microsoft.com/office/drawing/2014/main" id="{9DADAA7A-F522-4FBD-8E02-5EC868E100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4D6BFF6-EB29-413A-B722-B8FC089D441F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AFED120E-3371-4E4E-BFA1-F40208227E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Então, a verdadeira pergunta não é “quem pode provar a existência de Deus?”, mas sim, “quais as evidências que me ajudarão a crer nEle?” </a:t>
            </a:r>
          </a:p>
        </p:txBody>
      </p:sp>
      <p:sp>
        <p:nvSpPr>
          <p:cNvPr id="5123" name="WordArt 20">
            <a:extLst>
              <a:ext uri="{FF2B5EF4-FFF2-40B4-BE49-F238E27FC236}">
                <a16:creationId xmlns:a16="http://schemas.microsoft.com/office/drawing/2014/main" id="{A659B457-DF1B-4F71-8729-74C4ED746F0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4" name="Imagem 5">
            <a:extLst>
              <a:ext uri="{FF2B5EF4-FFF2-40B4-BE49-F238E27FC236}">
                <a16:creationId xmlns:a16="http://schemas.microsoft.com/office/drawing/2014/main" id="{94EEF674-2281-471C-9748-47FEC23D9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Imagem 6">
            <a:extLst>
              <a:ext uri="{FF2B5EF4-FFF2-40B4-BE49-F238E27FC236}">
                <a16:creationId xmlns:a16="http://schemas.microsoft.com/office/drawing/2014/main" id="{F237CE76-AAB7-4F68-A7B9-7859F43D6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6EFC0741-1ACE-48CB-9B48-8385BB6ADD68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0BA469E-C5E2-492B-9F48-CCB113C81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196975"/>
            <a:ext cx="7772400" cy="1981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Veja alguns conceitos que o ajudarão a construir sua fé:</a:t>
            </a:r>
            <a:b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pt-BR" altLang="pt-BR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147" name="Picture 4" descr="Re Deus 2">
            <a:extLst>
              <a:ext uri="{FF2B5EF4-FFF2-40B4-BE49-F238E27FC236}">
                <a16:creationId xmlns:a16="http://schemas.microsoft.com/office/drawing/2014/main" id="{3358D23E-9800-4215-99E4-F986DF5E0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276600"/>
            <a:ext cx="3748088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WordArt 20">
            <a:extLst>
              <a:ext uri="{FF2B5EF4-FFF2-40B4-BE49-F238E27FC236}">
                <a16:creationId xmlns:a16="http://schemas.microsoft.com/office/drawing/2014/main" id="{C72C4F27-3A27-42BE-A8AC-D389DF48CDA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49" name="Imagem 6">
            <a:extLst>
              <a:ext uri="{FF2B5EF4-FFF2-40B4-BE49-F238E27FC236}">
                <a16:creationId xmlns:a16="http://schemas.microsoft.com/office/drawing/2014/main" id="{EBC6F79A-C989-4CB7-A004-CD3608AB3A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Imagem 7">
            <a:extLst>
              <a:ext uri="{FF2B5EF4-FFF2-40B4-BE49-F238E27FC236}">
                <a16:creationId xmlns:a16="http://schemas.microsoft.com/office/drawing/2014/main" id="{EFF5508D-8D6F-4DB9-9EF5-C755FC90FC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AA6B2B2C-514D-4B6C-847F-F3C1A3999E86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4">
            <a:extLst>
              <a:ext uri="{FF2B5EF4-FFF2-40B4-BE49-F238E27FC236}">
                <a16:creationId xmlns:a16="http://schemas.microsoft.com/office/drawing/2014/main" id="{0F73A0BD-C078-4978-881E-1DEB20DFD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895600"/>
            <a:ext cx="1905000" cy="1828800"/>
          </a:xfrm>
          <a:prstGeom prst="rtTriangle">
            <a:avLst/>
          </a:prstGeom>
          <a:solidFill>
            <a:srgbClr val="FF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FF38561-BFCE-4395-95F5-5FFF6833B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2098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rgbClr val="170054"/>
                </a:solidFill>
                <a:latin typeface="Arial" panose="020B0604020202020204" pitchFamily="34" charset="0"/>
              </a:rPr>
              <a:t>Podemos crer em Deus porque cremos em Cristo.</a:t>
            </a:r>
            <a:r>
              <a:rPr lang="pt-BR" altLang="pt-BR" i="1">
                <a:solidFill>
                  <a:srgbClr val="170054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0C013D5-AF4B-42AD-913B-955E8C123C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276600"/>
            <a:ext cx="7772400" cy="2819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As evidências são gritantes, “Este Homem verdadeiramente é Deus”. </a:t>
            </a:r>
            <a:endParaRPr lang="pt-BR" altLang="pt-BR" b="1">
              <a:latin typeface="Arial" panose="020B0604020202020204" pitchFamily="34" charset="0"/>
            </a:endParaRPr>
          </a:p>
          <a:p>
            <a:pPr eaLnBrk="1" hangingPunct="1"/>
            <a:endParaRPr lang="pt-BR" altLang="pt-BR" b="1">
              <a:latin typeface="Arial" panose="020B0604020202020204" pitchFamily="34" charset="0"/>
            </a:endParaRPr>
          </a:p>
        </p:txBody>
      </p:sp>
      <p:sp>
        <p:nvSpPr>
          <p:cNvPr id="7173" name="WordArt 20">
            <a:extLst>
              <a:ext uri="{FF2B5EF4-FFF2-40B4-BE49-F238E27FC236}">
                <a16:creationId xmlns:a16="http://schemas.microsoft.com/office/drawing/2014/main" id="{E61AB980-4CAB-4FF1-BE3F-2C84F4F4686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4" name="Imagem 7">
            <a:extLst>
              <a:ext uri="{FF2B5EF4-FFF2-40B4-BE49-F238E27FC236}">
                <a16:creationId xmlns:a16="http://schemas.microsoft.com/office/drawing/2014/main" id="{08C0EFC1-10CB-4A3C-9FFD-2B5E0CDA1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Imagem 8">
            <a:extLst>
              <a:ext uri="{FF2B5EF4-FFF2-40B4-BE49-F238E27FC236}">
                <a16:creationId xmlns:a16="http://schemas.microsoft.com/office/drawing/2014/main" id="{5460570D-AAB2-49E3-9298-7D7B3BFB1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C37C0258-A2C8-484C-B0D1-6B3030BAAE70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>
            <a:extLst>
              <a:ext uri="{FF2B5EF4-FFF2-40B4-BE49-F238E27FC236}">
                <a16:creationId xmlns:a16="http://schemas.microsoft.com/office/drawing/2014/main" id="{6B8005FE-D8B5-4046-8203-0A6C46B9B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895600"/>
            <a:ext cx="1905000" cy="1828800"/>
          </a:xfrm>
          <a:prstGeom prst="rtTriangle">
            <a:avLst/>
          </a:prstGeom>
          <a:solidFill>
            <a:srgbClr val="FF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06BD6D6-A6DE-4BB0-9529-22BA85152D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88913"/>
            <a:ext cx="8382000" cy="1905000"/>
          </a:xfrm>
        </p:spPr>
        <p:txBody>
          <a:bodyPr/>
          <a:lstStyle/>
          <a:p>
            <a:pPr eaLnBrk="1" hangingPunct="1"/>
            <a:r>
              <a:rPr lang="pt-BR" altLang="pt-BR" sz="4000" b="1" i="1">
                <a:solidFill>
                  <a:srgbClr val="85007E"/>
                </a:solidFill>
                <a:latin typeface="Arial" panose="020B0604020202020204" pitchFamily="34" charset="0"/>
              </a:rPr>
              <a:t>Podemos crer em Deus por causa das profecias a Seu respeito nas Escrituras Sagradas.</a:t>
            </a:r>
            <a:r>
              <a:rPr lang="pt-BR" altLang="pt-BR" sz="4000" i="1">
                <a:solidFill>
                  <a:srgbClr val="85007E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C542C07-BB40-4C42-B179-DA695605DF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8497887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O Antigo Testamento o profeta Daniel predisse, centenas de anos antes, exatamente quando Cristo seria morto e também Sua ressurreição.  Também profetizou acerca de muitas nações no futuro distante como Grécia e Roma.  Nenhum ser humano poderia fazer isso.  Só pode ter vindo de Deus.</a:t>
            </a:r>
            <a:endParaRPr lang="pt-BR" altLang="pt-BR" sz="28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pt-BR" altLang="pt-BR" sz="2800" b="1">
              <a:latin typeface="Arial" panose="020B0604020202020204" pitchFamily="34" charset="0"/>
            </a:endParaRPr>
          </a:p>
        </p:txBody>
      </p:sp>
      <p:sp>
        <p:nvSpPr>
          <p:cNvPr id="8197" name="WordArt 20">
            <a:extLst>
              <a:ext uri="{FF2B5EF4-FFF2-40B4-BE49-F238E27FC236}">
                <a16:creationId xmlns:a16="http://schemas.microsoft.com/office/drawing/2014/main" id="{6C1D596D-BA12-46BE-86BD-C54CD518097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8" name="Imagem 7">
            <a:extLst>
              <a:ext uri="{FF2B5EF4-FFF2-40B4-BE49-F238E27FC236}">
                <a16:creationId xmlns:a16="http://schemas.microsoft.com/office/drawing/2014/main" id="{A08F1333-DD88-40EA-858C-0E0B5EDD4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Imagem 8">
            <a:extLst>
              <a:ext uri="{FF2B5EF4-FFF2-40B4-BE49-F238E27FC236}">
                <a16:creationId xmlns:a16="http://schemas.microsoft.com/office/drawing/2014/main" id="{693E99F4-89BD-43F1-AA59-7F85034B18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FDB987D7-73D9-4147-A8BB-A4D1C8291D8F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">
            <a:extLst>
              <a:ext uri="{FF2B5EF4-FFF2-40B4-BE49-F238E27FC236}">
                <a16:creationId xmlns:a16="http://schemas.microsoft.com/office/drawing/2014/main" id="{11714CF0-77E8-41B0-B7C3-CDC4044BF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895600"/>
            <a:ext cx="1905000" cy="1828800"/>
          </a:xfrm>
          <a:prstGeom prst="rtTriangle">
            <a:avLst/>
          </a:prstGeom>
          <a:solidFill>
            <a:srgbClr val="FF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F367D296-02E4-433E-AED9-F5A0F4EE9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057400"/>
          </a:xfrm>
        </p:spPr>
        <p:txBody>
          <a:bodyPr/>
          <a:lstStyle/>
          <a:p>
            <a:pPr eaLnBrk="1" hangingPunct="1"/>
            <a:r>
              <a:rPr lang="pt-BR" altLang="pt-BR" b="1" i="1">
                <a:solidFill>
                  <a:srgbClr val="006600"/>
                </a:solidFill>
                <a:latin typeface="Arial" panose="020B0604020202020204" pitchFamily="34" charset="0"/>
              </a:rPr>
              <a:t>Podemos crer em Deus por causa do intrincado esquema da natureza e do corpo humano.</a:t>
            </a:r>
            <a:r>
              <a:rPr lang="pt-BR" altLang="pt-BR">
                <a:solidFill>
                  <a:srgbClr val="FFFE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C232158-4E02-45F5-8782-6D4AF1B11B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5813" y="3143250"/>
            <a:ext cx="7772400" cy="2438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Desde a simetria de uma delicada rosa à complexidade do olho humano.  Onde há um esquema, há o criador do esquema.</a:t>
            </a:r>
          </a:p>
        </p:txBody>
      </p:sp>
      <p:sp>
        <p:nvSpPr>
          <p:cNvPr id="9221" name="WordArt 20">
            <a:extLst>
              <a:ext uri="{FF2B5EF4-FFF2-40B4-BE49-F238E27FC236}">
                <a16:creationId xmlns:a16="http://schemas.microsoft.com/office/drawing/2014/main" id="{2FF4551F-9335-4B09-82D7-B333A66AC8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2" name="Imagem 7">
            <a:extLst>
              <a:ext uri="{FF2B5EF4-FFF2-40B4-BE49-F238E27FC236}">
                <a16:creationId xmlns:a16="http://schemas.microsoft.com/office/drawing/2014/main" id="{E41EBDF6-3499-48F8-A098-58DE6A0931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Imagem 8">
            <a:extLst>
              <a:ext uri="{FF2B5EF4-FFF2-40B4-BE49-F238E27FC236}">
                <a16:creationId xmlns:a16="http://schemas.microsoft.com/office/drawing/2014/main" id="{5F9E9951-1268-4BF8-983F-34A411F48B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CB8196AE-1850-4108-BA35-281A2A4DA529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4">
            <a:extLst>
              <a:ext uri="{FF2B5EF4-FFF2-40B4-BE49-F238E27FC236}">
                <a16:creationId xmlns:a16="http://schemas.microsoft.com/office/drawing/2014/main" id="{2267562B-FD1D-4F61-8AB4-11ED4C795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1905000" cy="1828800"/>
          </a:xfrm>
          <a:prstGeom prst="rtTriangle">
            <a:avLst/>
          </a:prstGeom>
          <a:solidFill>
            <a:srgbClr val="FF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B04456F-59EC-4BAD-B3B7-5B7CEE5F54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438400"/>
          </a:xfrm>
        </p:spPr>
        <p:txBody>
          <a:bodyPr/>
          <a:lstStyle/>
          <a:p>
            <a:pPr eaLnBrk="1" hangingPunct="1"/>
            <a:r>
              <a:rPr lang="pt-BR" altLang="pt-BR" sz="4000" b="1" i="1">
                <a:solidFill>
                  <a:srgbClr val="11683D"/>
                </a:solidFill>
                <a:latin typeface="Arial" panose="020B0604020202020204" pitchFamily="34" charset="0"/>
              </a:rPr>
              <a:t>Podemos crer em Deus por causa da enorme diferença que Ele fez em muitas vidas, antes arruinadas e desesperançadas.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60853385-5EBD-40AF-B5B9-FF33386891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7250" y="3357563"/>
            <a:ext cx="8072438" cy="24384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Essas mudanças fundamentais e maravilhosas estão muito além das possibilidades da psicologia ou dos medicamentos.</a:t>
            </a:r>
            <a:endParaRPr lang="pt-BR" altLang="pt-BR" sz="2800" b="1">
              <a:latin typeface="Arial" panose="020B0604020202020204" pitchFamily="34" charset="0"/>
            </a:endParaRPr>
          </a:p>
          <a:p>
            <a:pPr eaLnBrk="1" hangingPunct="1"/>
            <a:endParaRPr lang="pt-BR" altLang="pt-BR" b="1">
              <a:latin typeface="Arial" panose="020B0604020202020204" pitchFamily="34" charset="0"/>
            </a:endParaRPr>
          </a:p>
        </p:txBody>
      </p:sp>
      <p:sp>
        <p:nvSpPr>
          <p:cNvPr id="10245" name="WordArt 20">
            <a:extLst>
              <a:ext uri="{FF2B5EF4-FFF2-40B4-BE49-F238E27FC236}">
                <a16:creationId xmlns:a16="http://schemas.microsoft.com/office/drawing/2014/main" id="{70AFD126-CE1E-478C-9FFA-754A9EA9A70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6" name="Imagem 7">
            <a:extLst>
              <a:ext uri="{FF2B5EF4-FFF2-40B4-BE49-F238E27FC236}">
                <a16:creationId xmlns:a16="http://schemas.microsoft.com/office/drawing/2014/main" id="{33655827-D22A-42C6-830B-5AC34BC71F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Imagem 8">
            <a:extLst>
              <a:ext uri="{FF2B5EF4-FFF2-40B4-BE49-F238E27FC236}">
                <a16:creationId xmlns:a16="http://schemas.microsoft.com/office/drawing/2014/main" id="{02639626-7CE2-44F0-A11F-B294DD2B1B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B07C06AC-0764-44B3-B12A-F1CDABBA201B}"/>
              </a:ext>
            </a:extLst>
          </p:cNvPr>
          <p:cNvSpPr/>
          <p:nvPr/>
        </p:nvSpPr>
        <p:spPr>
          <a:xfrm>
            <a:off x="3310525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766</Words>
  <Application>Microsoft Office PowerPoint</Application>
  <PresentationFormat>Apresentação na tela (4:3)</PresentationFormat>
  <Paragraphs>83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Times New Roman</vt:lpstr>
      <vt:lpstr>Arial</vt:lpstr>
      <vt:lpstr>Calibri</vt:lpstr>
      <vt:lpstr>Estrutura padrão</vt:lpstr>
      <vt:lpstr>Relacionamento com Deus</vt:lpstr>
      <vt:lpstr>Dica Geral:</vt:lpstr>
      <vt:lpstr>Quem sobre a Terra   pode provar que Deus existe? </vt:lpstr>
      <vt:lpstr>Apresentação do PowerPoint</vt:lpstr>
      <vt:lpstr>Veja alguns conceitos que o ajudarão a construir sua fé: </vt:lpstr>
      <vt:lpstr>Podemos crer em Deus porque cremos em Cristo. </vt:lpstr>
      <vt:lpstr>Podemos crer em Deus por causa das profecias a Seu respeito nas Escrituras Sagradas. </vt:lpstr>
      <vt:lpstr>Podemos crer em Deus por causa do intrincado esquema da natureza e do corpo humano. </vt:lpstr>
      <vt:lpstr>Podemos crer em Deus por causa da enorme diferença que Ele fez em muitas vidas, antes arruinadas e desesperançadas.</vt:lpstr>
      <vt:lpstr>Podemos crer em Deus por causa das vantagens pessoais. </vt:lpstr>
      <vt:lpstr>Que espécie de Deus é Ele?</vt:lpstr>
      <vt:lpstr>Apresentação do PowerPoint</vt:lpstr>
      <vt:lpstr>Mas como posso me tornar amigo íntimo de Alguém que nem mesmo posso ver? </vt:lpstr>
      <vt:lpstr>Apresentação do PowerPoint</vt:lpstr>
      <vt:lpstr>Para Debater: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10</cp:revision>
  <dcterms:created xsi:type="dcterms:W3CDTF">2002-10-16T00:48:43Z</dcterms:created>
  <dcterms:modified xsi:type="dcterms:W3CDTF">2019-11-21T09:48:19Z</dcterms:modified>
  <cp:category>SM-JOVENS</cp:category>
</cp:coreProperties>
</file>