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5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61" r:id="rId13"/>
    <p:sldId id="262" r:id="rId14"/>
    <p:sldId id="263" r:id="rId15"/>
    <p:sldId id="264" r:id="rId16"/>
    <p:sldId id="265" r:id="rId17"/>
    <p:sldId id="260" r:id="rId18"/>
    <p:sldId id="266" r:id="rId19"/>
    <p:sldId id="259" r:id="rId20"/>
    <p:sldId id="256" r:id="rId21"/>
    <p:sldId id="272" r:id="rId22"/>
    <p:sldId id="257" r:id="rId23"/>
    <p:sldId id="258" r:id="rId24"/>
    <p:sldId id="267" r:id="rId25"/>
    <p:sldId id="286" r:id="rId2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FF0066"/>
    <a:srgbClr val="CCFFFF"/>
    <a:srgbClr val="666699"/>
    <a:srgbClr val="FF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7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4A1D935-7CCD-4086-A2FF-C3180B4F55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4A77350-0541-48D9-B67F-3829AEFF05A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F20CE9FA-ECEA-4DF6-A549-B5171F7A4A4F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5BE78E07-F083-4271-8D41-50EDB5A7B35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958520BB-C536-49EB-BC49-B50E363C781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48DE3D22-D818-4629-AD69-401EBFC7A1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B83528-7134-4C86-BB9A-D5F27FFC266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6535648-331E-4FD8-B83E-6FC1E93EC0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4412589-441C-41B2-B1DC-9E4798F013B4}" type="slidenum">
              <a:rPr lang="pt-BR" altLang="pt-BR" sz="1200"/>
              <a:pPr eaLnBrk="1" hangingPunct="1"/>
              <a:t>2</a:t>
            </a:fld>
            <a:endParaRPr lang="pt-BR" altLang="pt-BR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148A65C8-9316-4069-9612-A97CB7533C1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70522F30-11BE-46E2-824C-2956AC75A19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B5AEED-FE27-4E2D-8441-2F4AB111F0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FBA8E4-267B-4F82-9620-CA709129A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CDC58E-AAA9-47BE-A02A-5611B9101E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FCAD7A-1F62-41B9-A9E5-80E7326D294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10247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C7FB41-5BE0-4FF9-A226-CE12B945C1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0954D2-B11D-4B79-8A62-B72AA3165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2A2104-4A07-499E-BF8D-666B63DB6C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22D9F-65A3-408E-8138-4CC21A33CE6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2198644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16AE83-5C5F-4A6A-A21E-5701CC70EA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16B467-DECE-46FB-80CC-06E27A5BC3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77F056-3A46-4A47-B21E-6CE33E4A7C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8A9EC-5DE6-4496-9C9D-3BC06CD5098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19260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EA86F2-1BFA-40F8-9596-5DF024261D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5F0AC4-D4E5-479A-8B4E-E5CDF0DD49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E48B84-8B5B-45F9-8032-D92E7A6203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529C66-5DD6-43B0-8E79-6BEF20CE1E3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1827336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3EFCE2-E3A8-4264-A60C-3816074759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CF6A75-6FBE-4F35-9D08-73F04A2D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C5D169-957B-4CF2-A774-5534865B6A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B23CB-0D48-4DAC-A217-AFB48C4E92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11956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89F501-EF4E-4A70-B41C-F6CA6B061F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92221A-23DA-4F7B-BD59-94CD862BEF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98DA35-8F18-4825-A0DD-8A79EC00C4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F82A1-CF92-43F8-88F3-349E2AA73EC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24270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496FFA8-74C3-4723-9539-95FDC00062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5DBA55D-9517-401E-A465-BE6AF27F20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D4C8EBF-E5F8-4ED1-9C0A-3BE8E78803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5A28C-8AC6-48C9-8A7E-061D307D98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88406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360E3EA-5F8A-496A-B893-91299CB2A8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C3077D-36C4-4512-A435-1B7F3ECAD3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33B5FA-0D3B-4C23-9484-7FADEDA57D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F99834-B7C6-48AE-907F-03F4A6438A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95906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5340A36-44C4-4087-9D3B-DE8742A2A4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BEE8161-D4AB-4F4E-9AFF-5355E82FBE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56CC2A8-6647-4C1F-A963-CC4396FCF2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9F85B-2BA3-42B7-BE0C-EF46414366D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970873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1912C0-B4A3-4041-BDC3-4BFD7A9AB1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E467CF-2A04-48BC-AD1D-77B5BAE5BB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083145-C1C9-43EB-AED7-2326A59A2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26ACC6-3FDF-4280-9C6A-90B3E223ECD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63685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8309D5-6F42-40B8-A667-4BA2457D40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3C305C-D0D6-4D27-9A68-4269CE02BF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A147DC-AB8A-4D8C-B9AD-BA39B4E43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6E4B2-A28B-44F2-A139-2871CD1CA4B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8800014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00CC"/>
            </a:gs>
            <a:gs pos="100000">
              <a:srgbClr val="25004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8D92960-B7E5-4F55-936F-7A4A16B5A6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171E6DC-E85F-4D17-B96F-D70A0A5884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852E878-86E9-49B2-88EF-F3F0C31160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D01562A-AF6B-451C-946A-C81A03F4B7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095A245-114E-4F8C-85E0-C440DDEE35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C82F26-094E-48A6-B3A8-A50CEC3E1E9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7CEFD6B-0C5F-4C6A-A22A-187AFF48B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2" r="13422"/>
          <a:stretch>
            <a:fillRect/>
          </a:stretch>
        </p:blipFill>
        <p:spPr bwMode="auto">
          <a:xfrm>
            <a:off x="457200" y="406400"/>
            <a:ext cx="609600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BFA27F03-97A9-46A2-A1D6-E43B3045B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4A5C8CD-96EC-4D49-9028-F9EB8BA895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 rot="21546995">
            <a:off x="4724400" y="2933700"/>
            <a:ext cx="3886200" cy="1143000"/>
          </a:xfrm>
        </p:spPr>
        <p:txBody>
          <a:bodyPr/>
          <a:lstStyle/>
          <a:p>
            <a:pPr eaLnBrk="1" hangingPunct="1"/>
            <a:r>
              <a:rPr lang="pt-BR" altLang="pt-BR"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LOUCO </a:t>
            </a:r>
            <a:r>
              <a:rPr lang="en-US" altLang="pt-BR"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pt-BR" altLang="pt-BR"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</a:t>
            </a:r>
          </a:p>
        </p:txBody>
      </p:sp>
      <p:pic>
        <p:nvPicPr>
          <p:cNvPr id="2053" name="Imagem 7">
            <a:extLst>
              <a:ext uri="{FF2B5EF4-FFF2-40B4-BE49-F238E27FC236}">
                <a16:creationId xmlns:a16="http://schemas.microsoft.com/office/drawing/2014/main" id="{13A99A6F-9D96-4D69-A34F-D052E5BA7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500063"/>
            <a:ext cx="13652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20">
            <a:extLst>
              <a:ext uri="{FF2B5EF4-FFF2-40B4-BE49-F238E27FC236}">
                <a16:creationId xmlns:a16="http://schemas.microsoft.com/office/drawing/2014/main" id="{E10218D5-12FA-4FC5-A578-A6DF0D9D18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Estiloja.com</a:t>
            </a:r>
          </a:p>
        </p:txBody>
      </p:sp>
      <p:pic>
        <p:nvPicPr>
          <p:cNvPr id="2055" name="Imagem 9">
            <a:extLst>
              <a:ext uri="{FF2B5EF4-FFF2-40B4-BE49-F238E27FC236}">
                <a16:creationId xmlns:a16="http://schemas.microsoft.com/office/drawing/2014/main" id="{1755DEFC-B9D4-407C-A66C-3390FFBBB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Imagem 11">
            <a:extLst>
              <a:ext uri="{FF2B5EF4-FFF2-40B4-BE49-F238E27FC236}">
                <a16:creationId xmlns:a16="http://schemas.microsoft.com/office/drawing/2014/main" id="{BE057B41-D8C6-4E1D-BF46-B92370D74D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3D21B302-CFAB-4281-970D-5BB9BA4C3977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9307CB9-6FA4-4D08-BED9-D066168258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429000"/>
            <a:ext cx="7696200" cy="1143000"/>
          </a:xfrm>
        </p:spPr>
        <p:txBody>
          <a:bodyPr/>
          <a:lstStyle/>
          <a:p>
            <a:pPr eaLnBrk="1" hangingPunct="1"/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 a ela meu amor, minha vida, minha destruição e minha morte.</a:t>
            </a:r>
            <a:b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267" name="Group 6">
            <a:extLst>
              <a:ext uri="{FF2B5EF4-FFF2-40B4-BE49-F238E27FC236}">
                <a16:creationId xmlns:a16="http://schemas.microsoft.com/office/drawing/2014/main" id="{17CD5AA0-686A-44E2-9BF7-991AD9AB6EE2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47638"/>
            <a:ext cx="8686800" cy="6329362"/>
            <a:chOff x="240" y="93"/>
            <a:chExt cx="5472" cy="3987"/>
          </a:xfrm>
        </p:grpSpPr>
        <p:sp>
          <p:nvSpPr>
            <p:cNvPr id="11272" name="Rectangle 7">
              <a:extLst>
                <a:ext uri="{FF2B5EF4-FFF2-40B4-BE49-F238E27FC236}">
                  <a16:creationId xmlns:a16="http://schemas.microsoft.com/office/drawing/2014/main" id="{4E254B22-3768-4254-AC88-2F3974847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40"/>
              <a:ext cx="5280" cy="3840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pic>
          <p:nvPicPr>
            <p:cNvPr id="11273" name="Picture 8">
              <a:extLst>
                <a:ext uri="{FF2B5EF4-FFF2-40B4-BE49-F238E27FC236}">
                  <a16:creationId xmlns:a16="http://schemas.microsoft.com/office/drawing/2014/main" id="{343AA8AC-5B2F-4D9A-948C-DB8B1EF1C8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2" r="13422"/>
            <a:stretch>
              <a:fillRect/>
            </a:stretch>
          </p:blipFill>
          <p:spPr bwMode="auto">
            <a:xfrm flipV="1">
              <a:off x="4167" y="93"/>
              <a:ext cx="1545" cy="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WordArt 20">
            <a:extLst>
              <a:ext uri="{FF2B5EF4-FFF2-40B4-BE49-F238E27FC236}">
                <a16:creationId xmlns:a16="http://schemas.microsoft.com/office/drawing/2014/main" id="{4B9C86AA-8EC3-4744-AB91-1EA85382667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Estiloja.com</a:t>
            </a:r>
          </a:p>
        </p:txBody>
      </p:sp>
      <p:pic>
        <p:nvPicPr>
          <p:cNvPr id="11269" name="Imagem 9">
            <a:extLst>
              <a:ext uri="{FF2B5EF4-FFF2-40B4-BE49-F238E27FC236}">
                <a16:creationId xmlns:a16="http://schemas.microsoft.com/office/drawing/2014/main" id="{DE59D945-E622-480F-84DD-743B5B040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Imagem 11">
            <a:extLst>
              <a:ext uri="{FF2B5EF4-FFF2-40B4-BE49-F238E27FC236}">
                <a16:creationId xmlns:a16="http://schemas.microsoft.com/office/drawing/2014/main" id="{729E405D-D209-4BB3-AC48-7B075215C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BA96787-7ACA-46B9-80BA-B605E26C400C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1B95D3C-765D-40D0-816D-755C3D680DA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3505200"/>
            <a:ext cx="7391400" cy="1752600"/>
          </a:xfrm>
        </p:spPr>
        <p:txBody>
          <a:bodyPr/>
          <a:lstStyle/>
          <a:p>
            <a:pPr eaLnBrk="1" hangingPunct="1"/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Desabafo antes de morrer de AIDS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A83620F-9A1B-46D0-BF8E-9F364CE4D79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pt-B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Freddie Mercury</a:t>
            </a:r>
            <a:endParaRPr lang="pt-BR" altLang="pt-BR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292" name="Group 10">
            <a:extLst>
              <a:ext uri="{FF2B5EF4-FFF2-40B4-BE49-F238E27FC236}">
                <a16:creationId xmlns:a16="http://schemas.microsoft.com/office/drawing/2014/main" id="{20762F01-2E55-49F1-8F7E-B476DFF6936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47638"/>
            <a:ext cx="8686800" cy="6329362"/>
            <a:chOff x="240" y="93"/>
            <a:chExt cx="5472" cy="3987"/>
          </a:xfrm>
        </p:grpSpPr>
        <p:sp>
          <p:nvSpPr>
            <p:cNvPr id="12297" name="Rectangle 11">
              <a:extLst>
                <a:ext uri="{FF2B5EF4-FFF2-40B4-BE49-F238E27FC236}">
                  <a16:creationId xmlns:a16="http://schemas.microsoft.com/office/drawing/2014/main" id="{64F08CBA-DC37-4926-9124-DF93CE551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40"/>
              <a:ext cx="5280" cy="3840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pic>
          <p:nvPicPr>
            <p:cNvPr id="12298" name="Picture 12">
              <a:extLst>
                <a:ext uri="{FF2B5EF4-FFF2-40B4-BE49-F238E27FC236}">
                  <a16:creationId xmlns:a16="http://schemas.microsoft.com/office/drawing/2014/main" id="{FCAAA7FA-C34A-42AB-A478-B22C7B7C29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2" r="13422"/>
            <a:stretch>
              <a:fillRect/>
            </a:stretch>
          </p:blipFill>
          <p:spPr bwMode="auto">
            <a:xfrm flipV="1">
              <a:off x="4167" y="93"/>
              <a:ext cx="1545" cy="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3" name="WordArt 20">
            <a:extLst>
              <a:ext uri="{FF2B5EF4-FFF2-40B4-BE49-F238E27FC236}">
                <a16:creationId xmlns:a16="http://schemas.microsoft.com/office/drawing/2014/main" id="{769D8890-80D9-49BC-8FD2-9644E65084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Estiloja.com</a:t>
            </a:r>
          </a:p>
        </p:txBody>
      </p:sp>
      <p:pic>
        <p:nvPicPr>
          <p:cNvPr id="12294" name="Imagem 9">
            <a:extLst>
              <a:ext uri="{FF2B5EF4-FFF2-40B4-BE49-F238E27FC236}">
                <a16:creationId xmlns:a16="http://schemas.microsoft.com/office/drawing/2014/main" id="{E1050879-9608-4BD0-BF91-86315B5E8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Imagem 11">
            <a:extLst>
              <a:ext uri="{FF2B5EF4-FFF2-40B4-BE49-F238E27FC236}">
                <a16:creationId xmlns:a16="http://schemas.microsoft.com/office/drawing/2014/main" id="{3672015D-716D-48A8-A0F7-8C8B79DC6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8B016803-06BF-4E0A-9324-CFB65F6D9A0B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>
            <a:extLst>
              <a:ext uri="{FF2B5EF4-FFF2-40B4-BE49-F238E27FC236}">
                <a16:creationId xmlns:a16="http://schemas.microsoft.com/office/drawing/2014/main" id="{AEAC5B86-5731-4C4F-BEE6-11ABAD59B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1488"/>
            <a:ext cx="4094163" cy="596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>
            <a:extLst>
              <a:ext uri="{FF2B5EF4-FFF2-40B4-BE49-F238E27FC236}">
                <a16:creationId xmlns:a16="http://schemas.microsoft.com/office/drawing/2014/main" id="{7FAD09DB-4602-4BA5-AF05-9963AD871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6C9A3ACE-8440-42B9-9C11-8281A471682E}"/>
              </a:ext>
            </a:extLst>
          </p:cNvPr>
          <p:cNvSpPr>
            <a:spLocks noChangeArrowheads="1"/>
          </p:cNvSpPr>
          <p:nvPr/>
        </p:nvSpPr>
        <p:spPr bwMode="auto">
          <a:xfrm rot="-53005">
            <a:off x="3794125" y="2678113"/>
            <a:ext cx="449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pt-BR" sz="7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DROGAS</a:t>
            </a:r>
          </a:p>
          <a:p>
            <a:pPr algn="ctr" eaLnBrk="1" hangingPunct="1"/>
            <a:endParaRPr lang="en-US" altLang="pt-BR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pt-BR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CUIDADO       COM ESSA</a:t>
            </a:r>
          </a:p>
          <a:p>
            <a:pPr algn="ctr" eaLnBrk="1" hangingPunct="1"/>
            <a:r>
              <a:rPr lang="en-US" altLang="pt-BR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SURPRESA</a:t>
            </a:r>
            <a:endParaRPr lang="pt-BR" altLang="pt-BR" sz="5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WordArt 20">
            <a:extLst>
              <a:ext uri="{FF2B5EF4-FFF2-40B4-BE49-F238E27FC236}">
                <a16:creationId xmlns:a16="http://schemas.microsoft.com/office/drawing/2014/main" id="{6F20A30A-D664-4E61-870D-72F3CA4564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Estiloja.com</a:t>
            </a:r>
          </a:p>
        </p:txBody>
      </p:sp>
      <p:pic>
        <p:nvPicPr>
          <p:cNvPr id="13318" name="Imagem 9">
            <a:extLst>
              <a:ext uri="{FF2B5EF4-FFF2-40B4-BE49-F238E27FC236}">
                <a16:creationId xmlns:a16="http://schemas.microsoft.com/office/drawing/2014/main" id="{6DD5DCBC-0AFB-49F9-87BD-47E61CEDA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Imagem 11">
            <a:extLst>
              <a:ext uri="{FF2B5EF4-FFF2-40B4-BE49-F238E27FC236}">
                <a16:creationId xmlns:a16="http://schemas.microsoft.com/office/drawing/2014/main" id="{DEE98CA3-DF73-4167-B791-D73B1BFF2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BDB60461-5400-49CC-8093-6057E57250D7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>
            <a:extLst>
              <a:ext uri="{FF2B5EF4-FFF2-40B4-BE49-F238E27FC236}">
                <a16:creationId xmlns:a16="http://schemas.microsoft.com/office/drawing/2014/main" id="{66EF2C62-31BA-4EB8-8DD4-91BA77D83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9" name="Picture 1027">
            <a:extLst>
              <a:ext uri="{FF2B5EF4-FFF2-40B4-BE49-F238E27FC236}">
                <a16:creationId xmlns:a16="http://schemas.microsoft.com/office/drawing/2014/main" id="{A68C4146-B418-4856-89FE-5A7A6DB93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152400"/>
            <a:ext cx="188912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028">
            <a:extLst>
              <a:ext uri="{FF2B5EF4-FFF2-40B4-BE49-F238E27FC236}">
                <a16:creationId xmlns:a16="http://schemas.microsoft.com/office/drawing/2014/main" id="{80C0F12B-9411-4E3A-A021-2DD9C6EFC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1357313"/>
            <a:ext cx="5175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pt-BR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Dois Grupos</a:t>
            </a:r>
          </a:p>
          <a:p>
            <a:pPr eaLnBrk="1" hangingPunct="1"/>
            <a:endParaRPr lang="en-US" altLang="pt-BR" sz="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34">
            <a:extLst>
              <a:ext uri="{FF2B5EF4-FFF2-40B4-BE49-F238E27FC236}">
                <a16:creationId xmlns:a16="http://schemas.microsoft.com/office/drawing/2014/main" id="{262EC052-0530-4EED-9663-FE00A4319C2E}"/>
              </a:ext>
            </a:extLst>
          </p:cNvPr>
          <p:cNvGrpSpPr>
            <a:grpSpLocks/>
          </p:cNvGrpSpPr>
          <p:nvPr/>
        </p:nvGrpSpPr>
        <p:grpSpPr bwMode="auto">
          <a:xfrm>
            <a:off x="1000125" y="642938"/>
            <a:ext cx="4491038" cy="4491037"/>
            <a:chOff x="2880" y="624"/>
            <a:chExt cx="2927" cy="3264"/>
          </a:xfrm>
        </p:grpSpPr>
        <p:sp>
          <p:nvSpPr>
            <p:cNvPr id="14349" name="AutoShape 1033">
              <a:extLst>
                <a:ext uri="{FF2B5EF4-FFF2-40B4-BE49-F238E27FC236}">
                  <a16:creationId xmlns:a16="http://schemas.microsoft.com/office/drawing/2014/main" id="{E821DE0E-D4F8-4970-8A2F-18D759459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624"/>
              <a:ext cx="2208" cy="3264"/>
            </a:xfrm>
            <a:prstGeom prst="cube">
              <a:avLst>
                <a:gd name="adj" fmla="val 25000"/>
              </a:avLst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50" name="Rectangle 1029">
              <a:extLst>
                <a:ext uri="{FF2B5EF4-FFF2-40B4-BE49-F238E27FC236}">
                  <a16:creationId xmlns:a16="http://schemas.microsoft.com/office/drawing/2014/main" id="{79259329-469A-4D87-B199-DBBD3FAF4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7" y="832"/>
              <a:ext cx="2880" cy="3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pt-BR" sz="4800" b="1">
                  <a:solidFill>
                    <a:srgbClr val="CC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Ílícitas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altLang="pt-BR" sz="36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Maconha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altLang="pt-BR" sz="36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Cocaína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altLang="pt-BR" sz="36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Crack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altLang="pt-BR" sz="36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Ecstasy</a:t>
              </a:r>
              <a:endParaRPr lang="pt-BR" altLang="pt-BR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1032">
            <a:extLst>
              <a:ext uri="{FF2B5EF4-FFF2-40B4-BE49-F238E27FC236}">
                <a16:creationId xmlns:a16="http://schemas.microsoft.com/office/drawing/2014/main" id="{B0DC6F1E-8251-4C3B-B74E-3452B2F9D8E8}"/>
              </a:ext>
            </a:extLst>
          </p:cNvPr>
          <p:cNvGrpSpPr>
            <a:grpSpLocks/>
          </p:cNvGrpSpPr>
          <p:nvPr/>
        </p:nvGrpSpPr>
        <p:grpSpPr bwMode="auto">
          <a:xfrm>
            <a:off x="5357813" y="2286000"/>
            <a:ext cx="2871787" cy="3268663"/>
            <a:chOff x="816" y="1104"/>
            <a:chExt cx="1872" cy="2376"/>
          </a:xfrm>
        </p:grpSpPr>
        <p:sp>
          <p:nvSpPr>
            <p:cNvPr id="14347" name="AutoShape 1031">
              <a:extLst>
                <a:ext uri="{FF2B5EF4-FFF2-40B4-BE49-F238E27FC236}">
                  <a16:creationId xmlns:a16="http://schemas.microsoft.com/office/drawing/2014/main" id="{F8A78961-14F4-498C-8CC3-A8D4C8CD9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104"/>
              <a:ext cx="1872" cy="2160"/>
            </a:xfrm>
            <a:prstGeom prst="cube">
              <a:avLst>
                <a:gd name="adj" fmla="val 25000"/>
              </a:avLst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48" name="Rectangle 1030">
              <a:extLst>
                <a:ext uri="{FF2B5EF4-FFF2-40B4-BE49-F238E27FC236}">
                  <a16:creationId xmlns:a16="http://schemas.microsoft.com/office/drawing/2014/main" id="{BCB4F5CF-324C-4552-B57A-E4AC0B9AA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3" y="1467"/>
              <a:ext cx="1778" cy="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AutoNum type="arabicPeriod"/>
              </a:pPr>
              <a:r>
                <a:rPr lang="en-US" altLang="pt-BR" sz="4800" b="1">
                  <a:solidFill>
                    <a:srgbClr val="CC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Lícitas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altLang="pt-BR" sz="36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Alcool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altLang="pt-BR" sz="36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Cigarro</a:t>
              </a:r>
            </a:p>
            <a:p>
              <a:pPr>
                <a:spcBef>
                  <a:spcPct val="50000"/>
                </a:spcBef>
              </a:pPr>
              <a:endParaRPr lang="en-US" altLang="pt-BR" sz="1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343" name="WordArt 20">
            <a:extLst>
              <a:ext uri="{FF2B5EF4-FFF2-40B4-BE49-F238E27FC236}">
                <a16:creationId xmlns:a16="http://schemas.microsoft.com/office/drawing/2014/main" id="{B84778F5-9B4F-4B63-BA2B-CCA96F0C68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Estiloja.com</a:t>
            </a:r>
          </a:p>
        </p:txBody>
      </p:sp>
      <p:pic>
        <p:nvPicPr>
          <p:cNvPr id="14344" name="Imagem 9">
            <a:extLst>
              <a:ext uri="{FF2B5EF4-FFF2-40B4-BE49-F238E27FC236}">
                <a16:creationId xmlns:a16="http://schemas.microsoft.com/office/drawing/2014/main" id="{2213149E-789E-4630-9F0D-17BA0C0EF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Imagem 11">
            <a:extLst>
              <a:ext uri="{FF2B5EF4-FFF2-40B4-BE49-F238E27FC236}">
                <a16:creationId xmlns:a16="http://schemas.microsoft.com/office/drawing/2014/main" id="{7E22C008-6670-4B53-B673-DB9AC7712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6C06B8F2-DC0C-4D10-8EFA-17820770466D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1032">
            <a:extLst>
              <a:ext uri="{FF2B5EF4-FFF2-40B4-BE49-F238E27FC236}">
                <a16:creationId xmlns:a16="http://schemas.microsoft.com/office/drawing/2014/main" id="{2E480C1C-B980-4CD8-8144-28FB8DB3E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6130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1026">
            <a:extLst>
              <a:ext uri="{FF2B5EF4-FFF2-40B4-BE49-F238E27FC236}">
                <a16:creationId xmlns:a16="http://schemas.microsoft.com/office/drawing/2014/main" id="{A989FA88-A670-4676-B5B8-29435AFE4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Picture 1027">
            <a:extLst>
              <a:ext uri="{FF2B5EF4-FFF2-40B4-BE49-F238E27FC236}">
                <a16:creationId xmlns:a16="http://schemas.microsoft.com/office/drawing/2014/main" id="{3F54DFCC-E3A6-4E8F-BA3E-6F3A36413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"/>
            <a:ext cx="28194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1029">
            <a:extLst>
              <a:ext uri="{FF2B5EF4-FFF2-40B4-BE49-F238E27FC236}">
                <a16:creationId xmlns:a16="http://schemas.microsoft.com/office/drawing/2014/main" id="{F830C17A-C411-4089-9F98-993F00041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714375"/>
            <a:ext cx="5105400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pt-BR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Drogas Lícitas</a:t>
            </a:r>
          </a:p>
          <a:p>
            <a:pPr eaLnBrk="1" hangingPunct="1"/>
            <a:endParaRPr lang="en-US" altLang="pt-BR" sz="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pt-BR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MERECEM CUIDADO</a:t>
            </a:r>
          </a:p>
          <a:p>
            <a:pPr algn="ctr">
              <a:buClr>
                <a:srgbClr val="FF0000"/>
              </a:buClr>
              <a:buFontTx/>
              <a:buChar char="•"/>
            </a:pPr>
            <a:r>
              <a:rPr lang="en-US" altLang="pt-BR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Prejuizo semelhante</a:t>
            </a:r>
          </a:p>
          <a:p>
            <a:pPr algn="ctr">
              <a:buClr>
                <a:srgbClr val="FF0000"/>
              </a:buClr>
              <a:buFontTx/>
              <a:buChar char="•"/>
            </a:pPr>
            <a:r>
              <a:rPr lang="en-US" altLang="pt-BR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Levam mais tempo</a:t>
            </a:r>
          </a:p>
          <a:p>
            <a:pPr algn="ctr">
              <a:buClr>
                <a:srgbClr val="FF0000"/>
              </a:buClr>
              <a:buFontTx/>
              <a:buChar char="•"/>
            </a:pPr>
            <a:r>
              <a:rPr lang="en-US" altLang="pt-BR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Levam às ilícitas</a:t>
            </a:r>
            <a:endParaRPr lang="pt-BR" altLang="pt-BR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6" name="WordArt 20">
            <a:extLst>
              <a:ext uri="{FF2B5EF4-FFF2-40B4-BE49-F238E27FC236}">
                <a16:creationId xmlns:a16="http://schemas.microsoft.com/office/drawing/2014/main" id="{9BA87A99-83A5-4D15-90FB-210740DD13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Estiloja.com</a:t>
            </a:r>
          </a:p>
        </p:txBody>
      </p:sp>
      <p:pic>
        <p:nvPicPr>
          <p:cNvPr id="15367" name="Imagem 9">
            <a:extLst>
              <a:ext uri="{FF2B5EF4-FFF2-40B4-BE49-F238E27FC236}">
                <a16:creationId xmlns:a16="http://schemas.microsoft.com/office/drawing/2014/main" id="{6475DEE4-6DFA-4D56-A498-885589EBB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Imagem 11">
            <a:extLst>
              <a:ext uri="{FF2B5EF4-FFF2-40B4-BE49-F238E27FC236}">
                <a16:creationId xmlns:a16="http://schemas.microsoft.com/office/drawing/2014/main" id="{B2F9A768-42A2-4117-8E8B-2372EB8B8F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BE7F2B9A-998D-4DFC-A1C3-203B190A1FED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29693D8-9FA7-4A61-90C3-48EA987C7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A5767FE5-2A02-4E56-9938-4F06FA29A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152400"/>
            <a:ext cx="16097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>
            <a:extLst>
              <a:ext uri="{FF2B5EF4-FFF2-40B4-BE49-F238E27FC236}">
                <a16:creationId xmlns:a16="http://schemas.microsoft.com/office/drawing/2014/main" id="{069E0457-FD06-4D39-B50D-0685D9ACE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68313"/>
            <a:ext cx="784860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           </a:t>
            </a:r>
            <a:r>
              <a:rPr lang="en-US" sz="4400" b="1" dirty="0" err="1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Cigarro</a:t>
            </a:r>
            <a:endParaRPr lang="en-US" sz="5400" b="1" dirty="0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900" b="1" dirty="0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  <a:p>
            <a:pPr marL="457200" indent="-457200" eaLnBrk="0" hangingPunct="0">
              <a:lnSpc>
                <a:spcPct val="70000"/>
              </a:lnSpc>
              <a:spcBef>
                <a:spcPct val="5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28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4.720 </a:t>
            </a:r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substâncias</a:t>
            </a:r>
            <a:r>
              <a:rPr lang="en-US" sz="28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tóxicas</a:t>
            </a:r>
            <a:endParaRPr lang="en-US" sz="2800" b="1" dirty="0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  <a:p>
            <a:pPr marL="457200" indent="-457200" eaLnBrk="0" hangingPunct="0">
              <a:lnSpc>
                <a:spcPct val="70000"/>
              </a:lnSpc>
              <a:spcBef>
                <a:spcPct val="5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28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1,5 </a:t>
            </a:r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milhão</a:t>
            </a:r>
            <a:r>
              <a:rPr lang="en-US" sz="28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 de </a:t>
            </a:r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mortes</a:t>
            </a:r>
            <a:r>
              <a:rPr lang="en-US" sz="28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/</a:t>
            </a:r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ano</a:t>
            </a:r>
            <a:endParaRPr lang="en-US" sz="2800" b="1" dirty="0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  <a:p>
            <a:pPr marL="457200" indent="-457200" eaLnBrk="0" hangingPunct="0">
              <a:lnSpc>
                <a:spcPct val="70000"/>
              </a:lnSpc>
              <a:spcBef>
                <a:spcPct val="5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28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IBOPE 99</a:t>
            </a:r>
          </a:p>
          <a:p>
            <a:pPr marL="457200" indent="-457200" eaLnBrk="0" hangingPunct="0">
              <a:lnSpc>
                <a:spcPct val="7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en-US" b="1" dirty="0" err="1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Não</a:t>
            </a:r>
            <a:r>
              <a:rPr lang="en-US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fumantes</a:t>
            </a:r>
            <a:r>
              <a:rPr lang="en-US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 – </a:t>
            </a:r>
            <a:r>
              <a:rPr lang="en-US" b="1" dirty="0" err="1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nenhum</a:t>
            </a:r>
            <a:r>
              <a:rPr lang="en-US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consumiu</a:t>
            </a:r>
            <a:r>
              <a:rPr lang="en-US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drogas</a:t>
            </a:r>
            <a:r>
              <a:rPr lang="en-US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no </a:t>
            </a:r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mês</a:t>
            </a:r>
            <a:r>
              <a:rPr lang="en-US" sz="28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da</a:t>
            </a:r>
            <a:r>
              <a:rPr lang="en-US" sz="28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pesquisa</a:t>
            </a:r>
            <a:endParaRPr lang="en-US" sz="2800" b="1" dirty="0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  <a:p>
            <a:pPr marL="457200" indent="-457200" eaLnBrk="0" hangingPunct="0">
              <a:lnSpc>
                <a:spcPct val="7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Fumantes</a:t>
            </a:r>
            <a:r>
              <a:rPr lang="en-US" sz="28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 – 33% </a:t>
            </a:r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declararam</a:t>
            </a:r>
            <a:r>
              <a:rPr lang="en-US" sz="28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haver</a:t>
            </a:r>
            <a:r>
              <a:rPr lang="en-US" sz="28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consumido</a:t>
            </a:r>
            <a:r>
              <a:rPr lang="en-US" sz="28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 no </a:t>
            </a:r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mês</a:t>
            </a:r>
            <a:r>
              <a:rPr lang="en-US" sz="28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da</a:t>
            </a:r>
            <a:r>
              <a:rPr lang="en-US" sz="28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pesquisa</a:t>
            </a:r>
            <a:r>
              <a:rPr lang="en-US" sz="28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maconha</a:t>
            </a:r>
            <a:r>
              <a:rPr lang="en-US" sz="28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/</a:t>
            </a:r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cocaína</a:t>
            </a:r>
            <a:r>
              <a:rPr lang="en-US" sz="28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/crack/</a:t>
            </a:r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inalantes</a:t>
            </a:r>
            <a:endParaRPr lang="en-US" sz="2800" b="1" dirty="0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defRPr/>
            </a:pPr>
            <a:endParaRPr lang="en-US" sz="1050" b="1" dirty="0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6389" name="WordArt 20">
            <a:extLst>
              <a:ext uri="{FF2B5EF4-FFF2-40B4-BE49-F238E27FC236}">
                <a16:creationId xmlns:a16="http://schemas.microsoft.com/office/drawing/2014/main" id="{96D78CAC-8749-452B-B7B8-D28A4EFCE9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Estiloja.com</a:t>
            </a:r>
          </a:p>
        </p:txBody>
      </p:sp>
      <p:pic>
        <p:nvPicPr>
          <p:cNvPr id="16390" name="Imagem 9">
            <a:extLst>
              <a:ext uri="{FF2B5EF4-FFF2-40B4-BE49-F238E27FC236}">
                <a16:creationId xmlns:a16="http://schemas.microsoft.com/office/drawing/2014/main" id="{B9EF8317-3E32-4ED5-B508-CEDE8B4FE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Imagem 11">
            <a:extLst>
              <a:ext uri="{FF2B5EF4-FFF2-40B4-BE49-F238E27FC236}">
                <a16:creationId xmlns:a16="http://schemas.microsoft.com/office/drawing/2014/main" id="{50B5604E-5BA5-44DB-AD13-582A84E09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1D40FC66-91E0-4767-9B66-AA357464D691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08CF433-9C10-42BF-A117-8673A1788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307B96AB-3E4D-401F-9F94-1A76C2E42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52400"/>
            <a:ext cx="175577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>
            <a:extLst>
              <a:ext uri="{FF2B5EF4-FFF2-40B4-BE49-F238E27FC236}">
                <a16:creationId xmlns:a16="http://schemas.microsoft.com/office/drawing/2014/main" id="{E50ED9FD-6DF4-44D7-950B-101E72868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13" y="912813"/>
            <a:ext cx="70866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pt-BR" sz="54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Bebidas Alcólicas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FontTx/>
              <a:buChar char="•"/>
            </a:pPr>
            <a:r>
              <a:rPr lang="en-US" altLang="pt-BR" sz="2800" b="1">
                <a:solidFill>
                  <a:schemeClr val="bg1"/>
                </a:solidFill>
                <a:latin typeface="Trebuchet MS" panose="020B0603020202020204" pitchFamily="34" charset="0"/>
              </a:rPr>
              <a:t>Socialmente - 12,8% Alcoólatras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FontTx/>
              <a:buChar char="•"/>
            </a:pPr>
            <a:r>
              <a:rPr lang="en-US" altLang="pt-BR" sz="2800" b="1">
                <a:solidFill>
                  <a:schemeClr val="bg1"/>
                </a:solidFill>
                <a:latin typeface="Trebuchet MS" panose="020B0603020202020204" pitchFamily="34" charset="0"/>
              </a:rPr>
              <a:t>Bebem muito - 37% se tornam usuários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FontTx/>
              <a:buChar char="•"/>
            </a:pPr>
            <a:r>
              <a:rPr lang="en-US" altLang="pt-BR" sz="2800" b="1">
                <a:solidFill>
                  <a:schemeClr val="bg1"/>
                </a:solidFill>
                <a:latin typeface="Trebuchet MS" panose="020B0603020202020204" pitchFamily="34" charset="0"/>
              </a:rPr>
              <a:t>Bebem com frequência – 16% se tornam usuários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FontTx/>
              <a:buChar char="•"/>
            </a:pPr>
            <a:r>
              <a:rPr lang="en-US" altLang="pt-BR" sz="2800" b="1">
                <a:solidFill>
                  <a:schemeClr val="bg1"/>
                </a:solidFill>
                <a:latin typeface="Trebuchet MS" panose="020B0603020202020204" pitchFamily="34" charset="0"/>
              </a:rPr>
              <a:t>Bebem pouco – 6% se tornam usuários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FontTx/>
              <a:buChar char="•"/>
            </a:pPr>
            <a:r>
              <a:rPr lang="en-US" altLang="pt-BR" sz="2800" b="1">
                <a:solidFill>
                  <a:schemeClr val="bg1"/>
                </a:solidFill>
                <a:latin typeface="Trebuchet MS" panose="020B0603020202020204" pitchFamily="34" charset="0"/>
              </a:rPr>
              <a:t>Não bebem – 2% se tornam usuários</a:t>
            </a:r>
            <a:endParaRPr lang="pt-BR" altLang="pt-BR" sz="2800" b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7413" name="WordArt 20">
            <a:extLst>
              <a:ext uri="{FF2B5EF4-FFF2-40B4-BE49-F238E27FC236}">
                <a16:creationId xmlns:a16="http://schemas.microsoft.com/office/drawing/2014/main" id="{149FCE79-5C96-418E-89D6-AE55F29814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Estiloja.com</a:t>
            </a:r>
          </a:p>
        </p:txBody>
      </p:sp>
      <p:pic>
        <p:nvPicPr>
          <p:cNvPr id="17414" name="Imagem 9">
            <a:extLst>
              <a:ext uri="{FF2B5EF4-FFF2-40B4-BE49-F238E27FC236}">
                <a16:creationId xmlns:a16="http://schemas.microsoft.com/office/drawing/2014/main" id="{8C149771-5D48-4C5B-B2BC-170F369CC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Imagem 11">
            <a:extLst>
              <a:ext uri="{FF2B5EF4-FFF2-40B4-BE49-F238E27FC236}">
                <a16:creationId xmlns:a16="http://schemas.microsoft.com/office/drawing/2014/main" id="{F8438B88-CBB3-408E-B317-965DC4AC7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38DDD28-300D-47A2-8593-6D7E65A8D9F1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E6C0D38-0757-4177-B6DF-9AC270601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56690CA3-9A36-421B-8801-7E7A880F8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52400"/>
            <a:ext cx="1827212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>
            <a:extLst>
              <a:ext uri="{FF2B5EF4-FFF2-40B4-BE49-F238E27FC236}">
                <a16:creationId xmlns:a16="http://schemas.microsoft.com/office/drawing/2014/main" id="{2089E735-D260-4A62-A554-06F1FDB9C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8" y="404813"/>
            <a:ext cx="7743825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pt-BR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pt-BR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Drogas Ilícitas</a:t>
            </a:r>
            <a:endParaRPr lang="en-US" altLang="pt-BR" sz="6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pt-BR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pt-BR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Leva Uma Pessoa a Usar</a:t>
            </a:r>
          </a:p>
          <a:p>
            <a:pPr eaLnBrk="1" hangingPunct="1"/>
            <a:endParaRPr lang="en-US" altLang="pt-BR" sz="7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pt-BR" sz="3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00"/>
              </a:buClr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Fugir de problemas com a família – 35%</a:t>
            </a:r>
          </a:p>
          <a:p>
            <a:pPr>
              <a:buClr>
                <a:srgbClr val="FFFF00"/>
              </a:buClr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Querer ser aceito por um grupo – 15%</a:t>
            </a:r>
          </a:p>
          <a:p>
            <a:pPr>
              <a:buClr>
                <a:srgbClr val="FFFF00"/>
              </a:buClr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Experimentar novas sençações – 9%</a:t>
            </a:r>
          </a:p>
          <a:p>
            <a:pPr>
              <a:buClr>
                <a:srgbClr val="FFFF00"/>
              </a:buClr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sentir mais extrovertido – 9%</a:t>
            </a:r>
          </a:p>
          <a:p>
            <a:pPr>
              <a:buClr>
                <a:srgbClr val="FFFF00"/>
              </a:buClr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Quber regras da sociedade – 7%</a:t>
            </a:r>
          </a:p>
          <a:p>
            <a:pPr>
              <a:buClr>
                <a:srgbClr val="FFFF00"/>
              </a:buClr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Fugir de pensamentos ruins – 6%</a:t>
            </a:r>
          </a:p>
          <a:p>
            <a:pPr>
              <a:buClr>
                <a:srgbClr val="FFFF00"/>
              </a:buClr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Ficar mais a vontade em festas – 4%</a:t>
            </a:r>
            <a:endParaRPr lang="pt-BR" altLang="pt-BR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7" name="WordArt 20">
            <a:extLst>
              <a:ext uri="{FF2B5EF4-FFF2-40B4-BE49-F238E27FC236}">
                <a16:creationId xmlns:a16="http://schemas.microsoft.com/office/drawing/2014/main" id="{347E2549-9C34-4B3A-A125-27F7243EBF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Estiloja.com</a:t>
            </a:r>
          </a:p>
        </p:txBody>
      </p:sp>
      <p:pic>
        <p:nvPicPr>
          <p:cNvPr id="18438" name="Imagem 9">
            <a:extLst>
              <a:ext uri="{FF2B5EF4-FFF2-40B4-BE49-F238E27FC236}">
                <a16:creationId xmlns:a16="http://schemas.microsoft.com/office/drawing/2014/main" id="{A0DA454E-1358-4B3D-89ED-FF2BBCC4E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Imagem 11">
            <a:extLst>
              <a:ext uri="{FF2B5EF4-FFF2-40B4-BE49-F238E27FC236}">
                <a16:creationId xmlns:a16="http://schemas.microsoft.com/office/drawing/2014/main" id="{6A5331BA-8C83-4DCA-872D-D03DCC10F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61EE97DA-59EC-4DEA-A6AE-038E7480B5AB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>
            <a:extLst>
              <a:ext uri="{FF2B5EF4-FFF2-40B4-BE49-F238E27FC236}">
                <a16:creationId xmlns:a16="http://schemas.microsoft.com/office/drawing/2014/main" id="{F75ECD04-9C84-4BE1-8E1C-45D43E605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9" name="Picture 1027">
            <a:extLst>
              <a:ext uri="{FF2B5EF4-FFF2-40B4-BE49-F238E27FC236}">
                <a16:creationId xmlns:a16="http://schemas.microsoft.com/office/drawing/2014/main" id="{B59CAB0A-4310-4075-8144-EE6F7B755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52400"/>
            <a:ext cx="175577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1028">
            <a:extLst>
              <a:ext uri="{FF2B5EF4-FFF2-40B4-BE49-F238E27FC236}">
                <a16:creationId xmlns:a16="http://schemas.microsoft.com/office/drawing/2014/main" id="{E733ADB7-1AE7-4061-9DA8-1198345BB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563" y="476250"/>
            <a:ext cx="7278687" cy="57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pt-BR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Que Se Perde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pt-BR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n-US" altLang="pt-BR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n-US" altLang="pt-BR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Beleza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n-US" altLang="pt-BR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Família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n-US" altLang="pt-BR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Oportunidades </a:t>
            </a:r>
            <a:r>
              <a:rPr lang="en-US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(amigos, Escola, Trabalho)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n-US" altLang="pt-BR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Princípios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n-US" altLang="pt-BR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Espírito Santo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endParaRPr lang="pt-BR" altLang="pt-BR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1" name="WordArt 20">
            <a:extLst>
              <a:ext uri="{FF2B5EF4-FFF2-40B4-BE49-F238E27FC236}">
                <a16:creationId xmlns:a16="http://schemas.microsoft.com/office/drawing/2014/main" id="{372C52CB-EEEA-4131-A8F6-4A2F42509F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Estiloja.com</a:t>
            </a:r>
          </a:p>
        </p:txBody>
      </p:sp>
      <p:pic>
        <p:nvPicPr>
          <p:cNvPr id="19462" name="Imagem 9">
            <a:extLst>
              <a:ext uri="{FF2B5EF4-FFF2-40B4-BE49-F238E27FC236}">
                <a16:creationId xmlns:a16="http://schemas.microsoft.com/office/drawing/2014/main" id="{01A5D4D8-EEFD-447C-991C-94B871112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Imagem 11">
            <a:extLst>
              <a:ext uri="{FF2B5EF4-FFF2-40B4-BE49-F238E27FC236}">
                <a16:creationId xmlns:a16="http://schemas.microsoft.com/office/drawing/2014/main" id="{2DC81DAE-8708-43CA-B298-F9DE1C043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ADDB239D-B76E-4DD6-9D1A-DFDB44ABE54E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748015E-3334-41F4-94AF-180E06245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66968488-C9C7-43A3-B9CE-E521A2C18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52400"/>
            <a:ext cx="16113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>
            <a:extLst>
              <a:ext uri="{FF2B5EF4-FFF2-40B4-BE49-F238E27FC236}">
                <a16:creationId xmlns:a16="http://schemas.microsoft.com/office/drawing/2014/main" id="{16A25754-BE17-4CCB-8001-21ABE055D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765175"/>
            <a:ext cx="81534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pt-BR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Alguns Cuidados</a:t>
            </a:r>
          </a:p>
          <a:p>
            <a:pPr eaLnBrk="1" hangingPunct="1"/>
            <a:endParaRPr lang="en-US" altLang="pt-BR" sz="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Amigos – 3 grupos de risco - IBOPE</a:t>
            </a:r>
          </a:p>
          <a:p>
            <a:pPr>
              <a:buFontTx/>
              <a:buChar char="•"/>
            </a:pPr>
            <a:r>
              <a:rPr lang="en-US" altLang="pt-B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próximo – Amigos que usam frequentemente</a:t>
            </a:r>
          </a:p>
          <a:p>
            <a:pPr>
              <a:buFontTx/>
              <a:buChar char="•"/>
            </a:pPr>
            <a:r>
              <a:rPr lang="en-US" altLang="pt-B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Intermediário – Amigos que usam de vez em quando</a:t>
            </a:r>
          </a:p>
          <a:p>
            <a:pPr>
              <a:buFontTx/>
              <a:buChar char="•"/>
            </a:pPr>
            <a:r>
              <a:rPr lang="en-US" altLang="pt-B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afastado – Amigos que não usam</a:t>
            </a:r>
          </a:p>
          <a:p>
            <a:r>
              <a:rPr lang="en-US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Música</a:t>
            </a:r>
          </a:p>
          <a:p>
            <a:r>
              <a:rPr lang="en-US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Curiosidade</a:t>
            </a:r>
          </a:p>
          <a:p>
            <a:r>
              <a:rPr lang="en-US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Rebeldia</a:t>
            </a:r>
          </a:p>
          <a:p>
            <a:r>
              <a:rPr lang="en-US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Cigarro e bebida alcoólica</a:t>
            </a:r>
            <a:endParaRPr lang="pt-BR" altLang="pt-BR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5" name="WordArt 20">
            <a:extLst>
              <a:ext uri="{FF2B5EF4-FFF2-40B4-BE49-F238E27FC236}">
                <a16:creationId xmlns:a16="http://schemas.microsoft.com/office/drawing/2014/main" id="{61DA860D-ACA0-43DA-93A9-391FBE03F4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Estiloja.com</a:t>
            </a:r>
          </a:p>
        </p:txBody>
      </p:sp>
      <p:pic>
        <p:nvPicPr>
          <p:cNvPr id="20486" name="Imagem 9">
            <a:extLst>
              <a:ext uri="{FF2B5EF4-FFF2-40B4-BE49-F238E27FC236}">
                <a16:creationId xmlns:a16="http://schemas.microsoft.com/office/drawing/2014/main" id="{ABC6C97C-2761-4848-9163-7172520BC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m 11">
            <a:extLst>
              <a:ext uri="{FF2B5EF4-FFF2-40B4-BE49-F238E27FC236}">
                <a16:creationId xmlns:a16="http://schemas.microsoft.com/office/drawing/2014/main" id="{246DDDA6-F58E-4C33-A2FB-72B426426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4F118470-1445-4CD3-AC57-D15ADAACAF04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6D74E14-27AF-4C49-B56B-AD2F31A0ED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2514600"/>
            <a:ext cx="7772400" cy="1143000"/>
          </a:xfrm>
        </p:spPr>
        <p:txBody>
          <a:bodyPr/>
          <a:lstStyle/>
          <a:p>
            <a:pPr eaLnBrk="1" hangingPunct="1"/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eu a conheci tinha 16 anos.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43A6886-7B38-4FEB-9C74-1A526174C8A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3962400"/>
            <a:ext cx="7620000" cy="1752600"/>
          </a:xfrm>
        </p:spPr>
        <p:txBody>
          <a:bodyPr/>
          <a:lstStyle/>
          <a:p>
            <a:pPr eaLnBrk="1" hangingPunct="1"/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Fomos apresentados numa festa, por um "carinha" que se dizia meu amigo.</a:t>
            </a:r>
            <a:b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76" name="Group 8">
            <a:extLst>
              <a:ext uri="{FF2B5EF4-FFF2-40B4-BE49-F238E27FC236}">
                <a16:creationId xmlns:a16="http://schemas.microsoft.com/office/drawing/2014/main" id="{541BB4A3-34E8-41F8-9DD2-4434CB3F92F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47638"/>
            <a:ext cx="8686800" cy="6329362"/>
            <a:chOff x="240" y="93"/>
            <a:chExt cx="5472" cy="3987"/>
          </a:xfrm>
        </p:grpSpPr>
        <p:sp>
          <p:nvSpPr>
            <p:cNvPr id="3081" name="Rectangle 5">
              <a:extLst>
                <a:ext uri="{FF2B5EF4-FFF2-40B4-BE49-F238E27FC236}">
                  <a16:creationId xmlns:a16="http://schemas.microsoft.com/office/drawing/2014/main" id="{F1C54D47-4508-4A6B-A092-492AA6FD5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40"/>
              <a:ext cx="5280" cy="3840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pic>
          <p:nvPicPr>
            <p:cNvPr id="3082" name="Picture 7">
              <a:extLst>
                <a:ext uri="{FF2B5EF4-FFF2-40B4-BE49-F238E27FC236}">
                  <a16:creationId xmlns:a16="http://schemas.microsoft.com/office/drawing/2014/main" id="{A4C49478-9559-4DDA-81CB-E1B9AAB959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2" r="13422"/>
            <a:stretch>
              <a:fillRect/>
            </a:stretch>
          </p:blipFill>
          <p:spPr bwMode="auto">
            <a:xfrm flipV="1">
              <a:off x="4167" y="93"/>
              <a:ext cx="1545" cy="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WordArt 20">
            <a:extLst>
              <a:ext uri="{FF2B5EF4-FFF2-40B4-BE49-F238E27FC236}">
                <a16:creationId xmlns:a16="http://schemas.microsoft.com/office/drawing/2014/main" id="{959CCB73-FBD2-46A2-862B-345279AA2D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Estiloja.com</a:t>
            </a:r>
          </a:p>
        </p:txBody>
      </p:sp>
      <p:pic>
        <p:nvPicPr>
          <p:cNvPr id="3078" name="Imagem 9">
            <a:extLst>
              <a:ext uri="{FF2B5EF4-FFF2-40B4-BE49-F238E27FC236}">
                <a16:creationId xmlns:a16="http://schemas.microsoft.com/office/drawing/2014/main" id="{57FA646C-46EC-475F-BEF2-C7977B746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Imagem 11">
            <a:extLst>
              <a:ext uri="{FF2B5EF4-FFF2-40B4-BE49-F238E27FC236}">
                <a16:creationId xmlns:a16="http://schemas.microsoft.com/office/drawing/2014/main" id="{BB3CACD0-FFD6-4D38-B48C-F521F0C9E5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11B118C-F427-44B0-BBA5-49D09A6DE028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utoUpdateAnimBg="0" advAuto="10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6ECA69CD-C84E-4D5C-A1F9-8CB82437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8A14A3EA-A3A5-4EFC-A193-E22355EF5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152400"/>
            <a:ext cx="17494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>
            <a:extLst>
              <a:ext uri="{FF2B5EF4-FFF2-40B4-BE49-F238E27FC236}">
                <a16:creationId xmlns:a16="http://schemas.microsoft.com/office/drawing/2014/main" id="{B328C67E-ABDF-43A8-91CD-2B7817078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81038"/>
            <a:ext cx="77057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pt-BR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altLang="pt-BR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identificar </a:t>
            </a:r>
            <a:r>
              <a:rPr lang="en-US" altLang="pt-BR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</a:p>
          <a:p>
            <a:pPr eaLnBrk="1" hangingPunct="1"/>
            <a:r>
              <a:rPr lang="en-US" altLang="pt-BR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pt-BR" altLang="pt-BR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en-US" altLang="pt-BR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usuário</a:t>
            </a:r>
            <a:r>
              <a:rPr lang="pt-BR" altLang="pt-BR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altLang="pt-BR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1.Mudança brusca n</a:t>
            </a:r>
            <a:r>
              <a:rPr lang="en-US" alt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comportamento</a:t>
            </a: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alt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Crises de irritação sem motivo</a:t>
            </a: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alt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Impaciência e violência</a:t>
            </a: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4.Depress</a:t>
            </a:r>
            <a:r>
              <a:rPr lang="en-US" alt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ão e a</a:t>
            </a: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ngústia sem motivo aparente;</a:t>
            </a:r>
            <a:b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5.Queda </a:t>
            </a:r>
            <a:r>
              <a:rPr lang="en-US" alt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alt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rendimento </a:t>
            </a: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escolar ou desistência dos estudos</a:t>
            </a:r>
            <a:r>
              <a:rPr lang="en-US" altLang="pt-BR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altLang="pt-BR" sz="6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9" name="WordArt 20">
            <a:extLst>
              <a:ext uri="{FF2B5EF4-FFF2-40B4-BE49-F238E27FC236}">
                <a16:creationId xmlns:a16="http://schemas.microsoft.com/office/drawing/2014/main" id="{201C5E20-280C-46D6-AF60-79F26978A5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Estiloja.com</a:t>
            </a:r>
          </a:p>
        </p:txBody>
      </p:sp>
      <p:pic>
        <p:nvPicPr>
          <p:cNvPr id="21510" name="Imagem 9">
            <a:extLst>
              <a:ext uri="{FF2B5EF4-FFF2-40B4-BE49-F238E27FC236}">
                <a16:creationId xmlns:a16="http://schemas.microsoft.com/office/drawing/2014/main" id="{CF58FE25-5926-41CB-9120-49D495F7F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Imagem 11">
            <a:extLst>
              <a:ext uri="{FF2B5EF4-FFF2-40B4-BE49-F238E27FC236}">
                <a16:creationId xmlns:a16="http://schemas.microsoft.com/office/drawing/2014/main" id="{19825592-EA5C-4C65-8AED-3D3013524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157AD6C-AB1F-4BAB-B3EB-55A163BFBD14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9BA699F-7482-483E-9D39-1A0F2BDE8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E9A049BE-7B96-49D6-A316-AD8E14C0B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52400"/>
            <a:ext cx="175577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>
            <a:extLst>
              <a:ext uri="{FF2B5EF4-FFF2-40B4-BE49-F238E27FC236}">
                <a16:creationId xmlns:a16="http://schemas.microsoft.com/office/drawing/2014/main" id="{7894CD6A-B096-481A-B363-D28AD1294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00" y="969963"/>
            <a:ext cx="7456488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.Isolamento</a:t>
            </a:r>
            <a:r>
              <a:rPr lang="en-US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amigos e familiares;</a:t>
            </a: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.Mudança de hábitos</a:t>
            </a:r>
            <a:r>
              <a:rPr lang="en-US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alimentação e no sono;</a:t>
            </a:r>
          </a:p>
          <a:p>
            <a:r>
              <a:rPr lang="en-US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Roubos em casa;</a:t>
            </a:r>
          </a:p>
          <a:p>
            <a:r>
              <a:rPr lang="en-US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Mudança de turma. Amigos “da pesada”;</a:t>
            </a:r>
          </a:p>
          <a:p>
            <a:r>
              <a:rPr lang="en-US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10.Óculos escuros e camisa de mangas longas;</a:t>
            </a:r>
          </a:p>
          <a:p>
            <a:r>
              <a:rPr lang="en-US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Descontrole nos horários de refeição:</a:t>
            </a:r>
          </a:p>
          <a:p>
            <a:r>
              <a:rPr lang="en-US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Cheiros estranhos na roupa e na boca.</a:t>
            </a:r>
            <a:endParaRPr lang="pt-BR" altLang="pt-BR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3" name="WordArt 20">
            <a:extLst>
              <a:ext uri="{FF2B5EF4-FFF2-40B4-BE49-F238E27FC236}">
                <a16:creationId xmlns:a16="http://schemas.microsoft.com/office/drawing/2014/main" id="{5AF811D7-5D38-4D2A-80C0-1E1EEE1CB1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Estiloja.com</a:t>
            </a:r>
          </a:p>
        </p:txBody>
      </p:sp>
      <p:pic>
        <p:nvPicPr>
          <p:cNvPr id="22534" name="Imagem 9">
            <a:extLst>
              <a:ext uri="{FF2B5EF4-FFF2-40B4-BE49-F238E27FC236}">
                <a16:creationId xmlns:a16="http://schemas.microsoft.com/office/drawing/2014/main" id="{E637DFA2-59AA-45D3-BD33-8E0272C47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Imagem 11">
            <a:extLst>
              <a:ext uri="{FF2B5EF4-FFF2-40B4-BE49-F238E27FC236}">
                <a16:creationId xmlns:a16="http://schemas.microsoft.com/office/drawing/2014/main" id="{CCD776F3-E97D-4600-8240-AF585F6E1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05899C44-A721-428E-B78F-2CC17143F511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E992475-6FC3-4D98-916A-5800C0546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EC2DBC9C-8FF1-4A10-AA2C-4BD58E7C6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"/>
            <a:ext cx="28194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>
            <a:extLst>
              <a:ext uri="{FF2B5EF4-FFF2-40B4-BE49-F238E27FC236}">
                <a16:creationId xmlns:a16="http://schemas.microsoft.com/office/drawing/2014/main" id="{9357C7D3-FC1D-4006-907E-1BC95C9D9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" y="404813"/>
            <a:ext cx="8153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pt-BR" sz="60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Os Quatro </a:t>
            </a:r>
          </a:p>
          <a:p>
            <a:pPr eaLnBrk="1" hangingPunct="1"/>
            <a:r>
              <a:rPr lang="en-US" altLang="pt-BR" sz="60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       Estágios</a:t>
            </a:r>
          </a:p>
          <a:p>
            <a:pPr eaLnBrk="1" hangingPunct="1"/>
            <a:endParaRPr lang="en-US" altLang="pt-BR" sz="1800" b="1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00"/>
              </a:buClr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Primeiro contato – oferecimento da droga</a:t>
            </a:r>
          </a:p>
          <a:p>
            <a:pPr>
              <a:buClr>
                <a:srgbClr val="FFFF00"/>
              </a:buClr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Trebuchet MS" panose="020B0603020202020204" pitchFamily="34" charset="0"/>
              </a:rPr>
              <a:t>Freqüência do uso – Vício</a:t>
            </a:r>
          </a:p>
          <a:p>
            <a:pPr>
              <a:buClr>
                <a:srgbClr val="FFFF00"/>
              </a:buClr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Trebuchet MS" panose="020B0603020202020204" pitchFamily="34" charset="0"/>
              </a:rPr>
              <a:t>Ditadura da Droga – tudo é feito em função dela</a:t>
            </a:r>
          </a:p>
          <a:p>
            <a:pPr>
              <a:buClr>
                <a:srgbClr val="FFFF00"/>
              </a:buClr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Trebuchet MS" panose="020B0603020202020204" pitchFamily="34" charset="0"/>
              </a:rPr>
              <a:t>Pesadelo da Droga – Nada mais importa (escola, trabalho, bens)</a:t>
            </a:r>
            <a:endParaRPr lang="pt-BR" altLang="pt-BR" sz="2800" b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3557" name="WordArt 20">
            <a:extLst>
              <a:ext uri="{FF2B5EF4-FFF2-40B4-BE49-F238E27FC236}">
                <a16:creationId xmlns:a16="http://schemas.microsoft.com/office/drawing/2014/main" id="{21FBDD06-EE7B-44EA-963B-3EACD69AD4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Estiloja.com</a:t>
            </a:r>
          </a:p>
        </p:txBody>
      </p:sp>
      <p:pic>
        <p:nvPicPr>
          <p:cNvPr id="23558" name="Imagem 9">
            <a:extLst>
              <a:ext uri="{FF2B5EF4-FFF2-40B4-BE49-F238E27FC236}">
                <a16:creationId xmlns:a16="http://schemas.microsoft.com/office/drawing/2014/main" id="{28C3CEFC-4DAA-4AB1-BC4A-CCB2D849B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Imagem 11">
            <a:extLst>
              <a:ext uri="{FF2B5EF4-FFF2-40B4-BE49-F238E27FC236}">
                <a16:creationId xmlns:a16="http://schemas.microsoft.com/office/drawing/2014/main" id="{C843B1B2-C903-47FE-AA75-D40935FCB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15FB654-8350-45BD-8AD7-E04D744732A7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>
            <a:extLst>
              <a:ext uri="{FF2B5EF4-FFF2-40B4-BE49-F238E27FC236}">
                <a16:creationId xmlns:a16="http://schemas.microsoft.com/office/drawing/2014/main" id="{EB510AF3-0786-4C5F-8872-4AE8EF4FE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205038"/>
            <a:ext cx="2903537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>
            <a:extLst>
              <a:ext uri="{FF2B5EF4-FFF2-40B4-BE49-F238E27FC236}">
                <a16:creationId xmlns:a16="http://schemas.microsoft.com/office/drawing/2014/main" id="{6EC46DB8-34E1-47D1-8F5F-2B70D414A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0" name="Picture 3">
            <a:extLst>
              <a:ext uri="{FF2B5EF4-FFF2-40B4-BE49-F238E27FC236}">
                <a16:creationId xmlns:a16="http://schemas.microsoft.com/office/drawing/2014/main" id="{291E0F69-07AA-460B-9A76-04F7A4984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"/>
            <a:ext cx="28194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4BB0D5D7-6650-4FCE-9FCB-8E0CFB0AB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113" y="409575"/>
            <a:ext cx="815340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pt-BR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Deixar</a:t>
            </a:r>
          </a:p>
          <a:p>
            <a:pPr eaLnBrk="1" hangingPunct="1"/>
            <a:br>
              <a:rPr lang="en-US" altLang="pt-BR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pt-BR" sz="7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00"/>
              </a:buClr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Tomar uma decisão</a:t>
            </a:r>
          </a:p>
          <a:p>
            <a:pPr>
              <a:buClr>
                <a:srgbClr val="FFFF00"/>
              </a:buClr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Preparar-se para a guerra</a:t>
            </a:r>
          </a:p>
          <a:p>
            <a:pPr>
              <a:buClr>
                <a:srgbClr val="FFFF00"/>
              </a:buClr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Buscar ajuda de Deus</a:t>
            </a:r>
          </a:p>
          <a:p>
            <a:pPr>
              <a:buClr>
                <a:srgbClr val="FFFF00"/>
              </a:buClr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Mudar amigos</a:t>
            </a:r>
          </a:p>
          <a:p>
            <a:pPr>
              <a:buClr>
                <a:srgbClr val="FFFF00"/>
              </a:buClr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Mudar de local</a:t>
            </a:r>
          </a:p>
          <a:p>
            <a:pPr>
              <a:buClr>
                <a:srgbClr val="FFFF00"/>
              </a:buClr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 um super amigo</a:t>
            </a:r>
          </a:p>
          <a:p>
            <a:pPr>
              <a:buClr>
                <a:srgbClr val="FFFF00"/>
              </a:buClr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Ocupar o tempo</a:t>
            </a:r>
          </a:p>
          <a:p>
            <a:pPr>
              <a:buClr>
                <a:srgbClr val="FFFF00"/>
              </a:buClr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Exercícios</a:t>
            </a:r>
          </a:p>
          <a:p>
            <a:pPr>
              <a:buClr>
                <a:srgbClr val="FFFF00"/>
              </a:buClr>
              <a:buFontTx/>
              <a:buAutoNum type="arabicPeriod"/>
            </a:pPr>
            <a:r>
              <a:rPr lang="en-US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Desintoxicar o corpo</a:t>
            </a:r>
          </a:p>
          <a:p>
            <a:pPr>
              <a:buClr>
                <a:srgbClr val="FFFF00"/>
              </a:buClr>
              <a:buFontTx/>
              <a:buAutoNum type="arabicPeriod"/>
            </a:pPr>
            <a:endParaRPr lang="pt-BR" altLang="pt-BR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2" name="WordArt 20">
            <a:extLst>
              <a:ext uri="{FF2B5EF4-FFF2-40B4-BE49-F238E27FC236}">
                <a16:creationId xmlns:a16="http://schemas.microsoft.com/office/drawing/2014/main" id="{C933ACD7-6A5A-4A0C-886E-DC40B3BF90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Estiloja.com</a:t>
            </a:r>
          </a:p>
        </p:txBody>
      </p:sp>
      <p:pic>
        <p:nvPicPr>
          <p:cNvPr id="24583" name="Imagem 9">
            <a:extLst>
              <a:ext uri="{FF2B5EF4-FFF2-40B4-BE49-F238E27FC236}">
                <a16:creationId xmlns:a16="http://schemas.microsoft.com/office/drawing/2014/main" id="{14AC0510-F8E3-4A39-A978-832A99CE8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Imagem 11">
            <a:extLst>
              <a:ext uri="{FF2B5EF4-FFF2-40B4-BE49-F238E27FC236}">
                <a16:creationId xmlns:a16="http://schemas.microsoft.com/office/drawing/2014/main" id="{BB3C99E8-3488-4555-AD98-87157CFD8A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B58C6C4-B396-4B00-BBA8-79D23F5697B7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>
            <a:extLst>
              <a:ext uri="{FF2B5EF4-FFF2-40B4-BE49-F238E27FC236}">
                <a16:creationId xmlns:a16="http://schemas.microsoft.com/office/drawing/2014/main" id="{A3EBA8F2-5353-4E45-91DC-F522ADAED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19100"/>
            <a:ext cx="4846638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>
            <a:extLst>
              <a:ext uri="{FF2B5EF4-FFF2-40B4-BE49-F238E27FC236}">
                <a16:creationId xmlns:a16="http://schemas.microsoft.com/office/drawing/2014/main" id="{96BFC9B8-7747-42D3-B46A-F89BFCCE1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4B1C83BF-F556-48D6-8938-AE41D21BD158}"/>
              </a:ext>
            </a:extLst>
          </p:cNvPr>
          <p:cNvSpPr>
            <a:spLocks noChangeArrowheads="1"/>
          </p:cNvSpPr>
          <p:nvPr/>
        </p:nvSpPr>
        <p:spPr bwMode="auto">
          <a:xfrm rot="21546995">
            <a:off x="4079875" y="2606675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DROGAS</a:t>
            </a:r>
          </a:p>
          <a:p>
            <a:pPr algn="ctr">
              <a:defRPr/>
            </a:pP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BRINQUE       COM ESSA</a:t>
            </a:r>
          </a:p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SURPRESA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WordArt 20">
            <a:extLst>
              <a:ext uri="{FF2B5EF4-FFF2-40B4-BE49-F238E27FC236}">
                <a16:creationId xmlns:a16="http://schemas.microsoft.com/office/drawing/2014/main" id="{400BB07B-6BE0-466B-88B9-9509119A87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Estiloja.com</a:t>
            </a:r>
          </a:p>
        </p:txBody>
      </p:sp>
      <p:pic>
        <p:nvPicPr>
          <p:cNvPr id="25606" name="Imagem 9">
            <a:extLst>
              <a:ext uri="{FF2B5EF4-FFF2-40B4-BE49-F238E27FC236}">
                <a16:creationId xmlns:a16="http://schemas.microsoft.com/office/drawing/2014/main" id="{F78DA1E8-CC87-4509-9ED8-00D7EF976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Imagem 11">
            <a:extLst>
              <a:ext uri="{FF2B5EF4-FFF2-40B4-BE49-F238E27FC236}">
                <a16:creationId xmlns:a16="http://schemas.microsoft.com/office/drawing/2014/main" id="{E560857A-6C43-450C-B910-9DC5EF57D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F3A9624-4A99-409A-BD5E-E9D1DBD08527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6C5CEF2-3398-45D6-8782-D1A8341CB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6627" name="WordArt 20">
            <a:extLst>
              <a:ext uri="{FF2B5EF4-FFF2-40B4-BE49-F238E27FC236}">
                <a16:creationId xmlns:a16="http://schemas.microsoft.com/office/drawing/2014/main" id="{1CAE2C2A-B161-49D3-8BC2-B8D80C2290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Estiloja.com</a:t>
            </a:r>
          </a:p>
        </p:txBody>
      </p:sp>
      <p:pic>
        <p:nvPicPr>
          <p:cNvPr id="26628" name="Imagem 9">
            <a:extLst>
              <a:ext uri="{FF2B5EF4-FFF2-40B4-BE49-F238E27FC236}">
                <a16:creationId xmlns:a16="http://schemas.microsoft.com/office/drawing/2014/main" id="{4CADC3F0-3CD6-4A90-A024-56C8507CA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Imagem 11">
            <a:extLst>
              <a:ext uri="{FF2B5EF4-FFF2-40B4-BE49-F238E27FC236}">
                <a16:creationId xmlns:a16="http://schemas.microsoft.com/office/drawing/2014/main" id="{BC9BFC57-D8D1-4CFB-8FB0-E81B41F3A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Imagem 7">
            <a:extLst>
              <a:ext uri="{FF2B5EF4-FFF2-40B4-BE49-F238E27FC236}">
                <a16:creationId xmlns:a16="http://schemas.microsoft.com/office/drawing/2014/main" id="{E0A18E04-170F-424D-8AC5-338D05610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14375"/>
            <a:ext cx="4643438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EE36288D-41AE-4AB4-AC1F-9CC85A0B9D9C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EDB1384-BAB2-484B-9E2C-6BF703010F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9144000" cy="1143000"/>
          </a:xfrm>
        </p:spPr>
        <p:txBody>
          <a:bodyPr/>
          <a:lstStyle/>
          <a:p>
            <a:pPr eaLnBrk="1" hangingPunct="1"/>
            <a:r>
              <a:rPr lang="pt-BR" altLang="pt-BR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amor a primeira vista. 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68E0061-BE33-459F-814A-6A0AEC2C998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6400800" cy="1752600"/>
          </a:xfrm>
        </p:spPr>
        <p:txBody>
          <a:bodyPr/>
          <a:lstStyle/>
          <a:p>
            <a:pPr eaLnBrk="1" hangingPunct="1"/>
            <a:r>
              <a:rPr lang="pt-BR" altLang="pt-BR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 me enlouquecia.</a:t>
            </a:r>
          </a:p>
        </p:txBody>
      </p:sp>
      <p:grpSp>
        <p:nvGrpSpPr>
          <p:cNvPr id="4100" name="Group 7">
            <a:extLst>
              <a:ext uri="{FF2B5EF4-FFF2-40B4-BE49-F238E27FC236}">
                <a16:creationId xmlns:a16="http://schemas.microsoft.com/office/drawing/2014/main" id="{503A0047-F9D6-4D4F-AE0F-FE7666169CC7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47638"/>
            <a:ext cx="8686800" cy="6329362"/>
            <a:chOff x="240" y="93"/>
            <a:chExt cx="5472" cy="3987"/>
          </a:xfrm>
        </p:grpSpPr>
        <p:sp>
          <p:nvSpPr>
            <p:cNvPr id="4105" name="Rectangle 8">
              <a:extLst>
                <a:ext uri="{FF2B5EF4-FFF2-40B4-BE49-F238E27FC236}">
                  <a16:creationId xmlns:a16="http://schemas.microsoft.com/office/drawing/2014/main" id="{D4496508-F9D5-47F1-BD2C-4618220FA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40"/>
              <a:ext cx="5280" cy="3840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pic>
          <p:nvPicPr>
            <p:cNvPr id="4106" name="Picture 9">
              <a:extLst>
                <a:ext uri="{FF2B5EF4-FFF2-40B4-BE49-F238E27FC236}">
                  <a16:creationId xmlns:a16="http://schemas.microsoft.com/office/drawing/2014/main" id="{C4BBD8F2-9A6F-4C46-A7AC-04E7C09234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2" r="13422"/>
            <a:stretch>
              <a:fillRect/>
            </a:stretch>
          </p:blipFill>
          <p:spPr bwMode="auto">
            <a:xfrm flipV="1">
              <a:off x="4167" y="93"/>
              <a:ext cx="1545" cy="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1" name="WordArt 20">
            <a:extLst>
              <a:ext uri="{FF2B5EF4-FFF2-40B4-BE49-F238E27FC236}">
                <a16:creationId xmlns:a16="http://schemas.microsoft.com/office/drawing/2014/main" id="{F07975AA-453D-4F97-8C61-7613C6DBBD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Estiloja.com</a:t>
            </a:r>
          </a:p>
        </p:txBody>
      </p:sp>
      <p:pic>
        <p:nvPicPr>
          <p:cNvPr id="4102" name="Imagem 9">
            <a:extLst>
              <a:ext uri="{FF2B5EF4-FFF2-40B4-BE49-F238E27FC236}">
                <a16:creationId xmlns:a16="http://schemas.microsoft.com/office/drawing/2014/main" id="{2259C2C6-FDE0-4A6E-9D03-BBFB63DB1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m 11">
            <a:extLst>
              <a:ext uri="{FF2B5EF4-FFF2-40B4-BE49-F238E27FC236}">
                <a16:creationId xmlns:a16="http://schemas.microsoft.com/office/drawing/2014/main" id="{BA80142F-660B-46CA-AD06-CF45D8D16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A3A18D2F-CA67-40F7-8863-CF87FB569AB5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C7C4D0A-0B6D-456B-BE21-0ECE4423AC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048000"/>
            <a:ext cx="8458200" cy="1143000"/>
          </a:xfrm>
        </p:spPr>
        <p:txBody>
          <a:bodyPr/>
          <a:lstStyle/>
          <a:p>
            <a:pPr eaLnBrk="1" hangingPunct="1"/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Nosso amor chegou a um ponto, que já não conseguia viver sem ela.</a:t>
            </a:r>
            <a:b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610D102-4E6F-42C3-B8F1-12680F27E8F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/>
          <a:p>
            <a:pPr eaLnBrk="1" hangingPunct="1"/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era um amor proibido.</a:t>
            </a:r>
          </a:p>
        </p:txBody>
      </p:sp>
      <p:grpSp>
        <p:nvGrpSpPr>
          <p:cNvPr id="5124" name="Group 7">
            <a:extLst>
              <a:ext uri="{FF2B5EF4-FFF2-40B4-BE49-F238E27FC236}">
                <a16:creationId xmlns:a16="http://schemas.microsoft.com/office/drawing/2014/main" id="{09B84819-E554-4FFD-982F-D8BB3A735687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47638"/>
            <a:ext cx="8686800" cy="6329362"/>
            <a:chOff x="240" y="93"/>
            <a:chExt cx="5472" cy="3987"/>
          </a:xfrm>
        </p:grpSpPr>
        <p:sp>
          <p:nvSpPr>
            <p:cNvPr id="5129" name="Rectangle 8">
              <a:extLst>
                <a:ext uri="{FF2B5EF4-FFF2-40B4-BE49-F238E27FC236}">
                  <a16:creationId xmlns:a16="http://schemas.microsoft.com/office/drawing/2014/main" id="{9418D288-506E-4BA0-A42E-A47E2DBE1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40"/>
              <a:ext cx="5280" cy="3840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pic>
          <p:nvPicPr>
            <p:cNvPr id="5130" name="Picture 9">
              <a:extLst>
                <a:ext uri="{FF2B5EF4-FFF2-40B4-BE49-F238E27FC236}">
                  <a16:creationId xmlns:a16="http://schemas.microsoft.com/office/drawing/2014/main" id="{93BEDD62-EC80-45A8-96B4-482FD84EB9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2" r="13422"/>
            <a:stretch>
              <a:fillRect/>
            </a:stretch>
          </p:blipFill>
          <p:spPr bwMode="auto">
            <a:xfrm flipV="1">
              <a:off x="4167" y="93"/>
              <a:ext cx="1545" cy="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5" name="WordArt 20">
            <a:extLst>
              <a:ext uri="{FF2B5EF4-FFF2-40B4-BE49-F238E27FC236}">
                <a16:creationId xmlns:a16="http://schemas.microsoft.com/office/drawing/2014/main" id="{1F0B5618-780C-4347-AAA1-9C07F64A65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Estiloja.com</a:t>
            </a:r>
          </a:p>
        </p:txBody>
      </p:sp>
      <p:pic>
        <p:nvPicPr>
          <p:cNvPr id="5126" name="Imagem 9">
            <a:extLst>
              <a:ext uri="{FF2B5EF4-FFF2-40B4-BE49-F238E27FC236}">
                <a16:creationId xmlns:a16="http://schemas.microsoft.com/office/drawing/2014/main" id="{CB082111-8572-4932-89ED-A15C80476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Imagem 11">
            <a:extLst>
              <a:ext uri="{FF2B5EF4-FFF2-40B4-BE49-F238E27FC236}">
                <a16:creationId xmlns:a16="http://schemas.microsoft.com/office/drawing/2014/main" id="{F20B821D-1B09-46B3-9FB9-99BA9EBF3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A3041EC7-6A24-420E-B2AD-29E07524BC6D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7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B4EE521-A15B-40E2-AE5A-0841C037E9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143000"/>
          </a:xfrm>
        </p:spPr>
        <p:txBody>
          <a:bodyPr/>
          <a:lstStyle/>
          <a:p>
            <a:pPr eaLnBrk="1" hangingPunct="1"/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Meus pais não aceitaram.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55E9CB7-415A-45BA-9E82-10E92FF9230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3581400"/>
            <a:ext cx="7239000" cy="1752600"/>
          </a:xfrm>
        </p:spPr>
        <p:txBody>
          <a:bodyPr/>
          <a:lstStyle/>
          <a:p>
            <a:pPr eaLnBrk="1" hangingPunct="1"/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Fui repreendido na escola e passamos a nos encontrar escondidos.</a:t>
            </a:r>
          </a:p>
        </p:txBody>
      </p:sp>
      <p:grpSp>
        <p:nvGrpSpPr>
          <p:cNvPr id="6148" name="Group 7">
            <a:extLst>
              <a:ext uri="{FF2B5EF4-FFF2-40B4-BE49-F238E27FC236}">
                <a16:creationId xmlns:a16="http://schemas.microsoft.com/office/drawing/2014/main" id="{CAF34FA0-2EF0-41C0-A429-3E94CF58EE8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47638"/>
            <a:ext cx="8686800" cy="6329362"/>
            <a:chOff x="240" y="93"/>
            <a:chExt cx="5472" cy="3987"/>
          </a:xfrm>
        </p:grpSpPr>
        <p:sp>
          <p:nvSpPr>
            <p:cNvPr id="6153" name="Rectangle 8">
              <a:extLst>
                <a:ext uri="{FF2B5EF4-FFF2-40B4-BE49-F238E27FC236}">
                  <a16:creationId xmlns:a16="http://schemas.microsoft.com/office/drawing/2014/main" id="{4D8EBC25-B98B-40A3-9450-60666A8BA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40"/>
              <a:ext cx="5280" cy="3840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154" name="Picture 9">
              <a:extLst>
                <a:ext uri="{FF2B5EF4-FFF2-40B4-BE49-F238E27FC236}">
                  <a16:creationId xmlns:a16="http://schemas.microsoft.com/office/drawing/2014/main" id="{6F37C30F-EDED-4BCB-96A2-DC9B588376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2" r="13422"/>
            <a:stretch>
              <a:fillRect/>
            </a:stretch>
          </p:blipFill>
          <p:spPr bwMode="auto">
            <a:xfrm flipV="1">
              <a:off x="4167" y="93"/>
              <a:ext cx="1545" cy="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9" name="WordArt 20">
            <a:extLst>
              <a:ext uri="{FF2B5EF4-FFF2-40B4-BE49-F238E27FC236}">
                <a16:creationId xmlns:a16="http://schemas.microsoft.com/office/drawing/2014/main" id="{D7ADC376-A780-4941-8494-50D21785F1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Estiloja.com</a:t>
            </a:r>
          </a:p>
        </p:txBody>
      </p:sp>
      <p:pic>
        <p:nvPicPr>
          <p:cNvPr id="6150" name="Imagem 9">
            <a:extLst>
              <a:ext uri="{FF2B5EF4-FFF2-40B4-BE49-F238E27FC236}">
                <a16:creationId xmlns:a16="http://schemas.microsoft.com/office/drawing/2014/main" id="{7A797CB9-12BE-4139-8A61-66D27A3DF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Imagem 11">
            <a:extLst>
              <a:ext uri="{FF2B5EF4-FFF2-40B4-BE49-F238E27FC236}">
                <a16:creationId xmlns:a16="http://schemas.microsoft.com/office/drawing/2014/main" id="{C91C2762-FE30-48C5-8BD9-68B4A04A8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0654275-D483-4A06-8D32-276AEF38B646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DFB3D30-6395-498F-AC4A-D3083597FC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85813" y="2857500"/>
            <a:ext cx="7772400" cy="1071563"/>
          </a:xfrm>
        </p:spPr>
        <p:txBody>
          <a:bodyPr/>
          <a:lstStyle/>
          <a:p>
            <a:pPr eaLnBrk="1" hangingPunct="1"/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aí não deu mais, fiquei louco.</a:t>
            </a:r>
            <a:b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30E533CE-3A1F-4988-81F1-F3F021B5875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/>
          <a:p>
            <a:pPr eaLnBrk="1" hangingPunct="1"/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a queria, mas não a tinha.</a:t>
            </a:r>
          </a:p>
        </p:txBody>
      </p:sp>
      <p:grpSp>
        <p:nvGrpSpPr>
          <p:cNvPr id="7172" name="Group 7">
            <a:extLst>
              <a:ext uri="{FF2B5EF4-FFF2-40B4-BE49-F238E27FC236}">
                <a16:creationId xmlns:a16="http://schemas.microsoft.com/office/drawing/2014/main" id="{1ED3D328-DDB5-4E5D-B8AD-0231D9A63E20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47638"/>
            <a:ext cx="8686800" cy="6329362"/>
            <a:chOff x="240" y="93"/>
            <a:chExt cx="5472" cy="3987"/>
          </a:xfrm>
        </p:grpSpPr>
        <p:sp>
          <p:nvSpPr>
            <p:cNvPr id="7177" name="Rectangle 8">
              <a:extLst>
                <a:ext uri="{FF2B5EF4-FFF2-40B4-BE49-F238E27FC236}">
                  <a16:creationId xmlns:a16="http://schemas.microsoft.com/office/drawing/2014/main" id="{49103846-BEDD-4F12-9F3F-AFE857A76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40"/>
              <a:ext cx="5280" cy="3840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pic>
          <p:nvPicPr>
            <p:cNvPr id="7178" name="Picture 9">
              <a:extLst>
                <a:ext uri="{FF2B5EF4-FFF2-40B4-BE49-F238E27FC236}">
                  <a16:creationId xmlns:a16="http://schemas.microsoft.com/office/drawing/2014/main" id="{0A7B8C3E-D36A-49B2-9F49-DAD5BA7DB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2" r="13422"/>
            <a:stretch>
              <a:fillRect/>
            </a:stretch>
          </p:blipFill>
          <p:spPr bwMode="auto">
            <a:xfrm flipV="1">
              <a:off x="4167" y="93"/>
              <a:ext cx="1545" cy="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WordArt 20">
            <a:extLst>
              <a:ext uri="{FF2B5EF4-FFF2-40B4-BE49-F238E27FC236}">
                <a16:creationId xmlns:a16="http://schemas.microsoft.com/office/drawing/2014/main" id="{18E8850F-500B-4FDC-824E-2B7D3DDC32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Estiloja.com</a:t>
            </a:r>
          </a:p>
        </p:txBody>
      </p:sp>
      <p:pic>
        <p:nvPicPr>
          <p:cNvPr id="7174" name="Imagem 9">
            <a:extLst>
              <a:ext uri="{FF2B5EF4-FFF2-40B4-BE49-F238E27FC236}">
                <a16:creationId xmlns:a16="http://schemas.microsoft.com/office/drawing/2014/main" id="{0522F03B-459B-4743-89FB-5EE29791C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Imagem 11">
            <a:extLst>
              <a:ext uri="{FF2B5EF4-FFF2-40B4-BE49-F238E27FC236}">
                <a16:creationId xmlns:a16="http://schemas.microsoft.com/office/drawing/2014/main" id="{18E1ADA8-EC25-4299-BCB5-BEC9D3368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3DA2C947-72F1-4899-949B-99044A87CAF8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E7AB8EF-109F-4D81-B350-8C177C374B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7188" y="2500313"/>
            <a:ext cx="8458200" cy="1143000"/>
          </a:xfrm>
        </p:spPr>
        <p:txBody>
          <a:bodyPr/>
          <a:lstStyle/>
          <a:p>
            <a:pPr eaLnBrk="1" hangingPunct="1"/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não podia permitir que me afastassem dela.</a:t>
            </a:r>
            <a:b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2FAFBDA-B959-43E7-B33C-2469E201708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57250" y="3357563"/>
            <a:ext cx="7543800" cy="1752600"/>
          </a:xfrm>
        </p:spPr>
        <p:txBody>
          <a:bodyPr/>
          <a:lstStyle/>
          <a:p>
            <a:pPr eaLnBrk="1" hangingPunct="1"/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a amava: bati o carro, quebrei tudo dentro de casa e quase matei a minha irmã. Estava louco, precisava dela.</a:t>
            </a:r>
          </a:p>
        </p:txBody>
      </p:sp>
      <p:grpSp>
        <p:nvGrpSpPr>
          <p:cNvPr id="8196" name="Group 7">
            <a:extLst>
              <a:ext uri="{FF2B5EF4-FFF2-40B4-BE49-F238E27FC236}">
                <a16:creationId xmlns:a16="http://schemas.microsoft.com/office/drawing/2014/main" id="{2393A4B2-CD33-42B8-9768-AE6587C8DBA1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47638"/>
            <a:ext cx="8382000" cy="6329362"/>
            <a:chOff x="240" y="93"/>
            <a:chExt cx="5280" cy="3987"/>
          </a:xfrm>
        </p:grpSpPr>
        <p:sp>
          <p:nvSpPr>
            <p:cNvPr id="8201" name="Rectangle 8">
              <a:extLst>
                <a:ext uri="{FF2B5EF4-FFF2-40B4-BE49-F238E27FC236}">
                  <a16:creationId xmlns:a16="http://schemas.microsoft.com/office/drawing/2014/main" id="{F514C71B-E9D2-4D14-89EC-2B780435A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40"/>
              <a:ext cx="5280" cy="3840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202" name="Picture 9">
              <a:extLst>
                <a:ext uri="{FF2B5EF4-FFF2-40B4-BE49-F238E27FC236}">
                  <a16:creationId xmlns:a16="http://schemas.microsoft.com/office/drawing/2014/main" id="{52463874-4189-427E-8D11-99615BA92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2" r="13422"/>
            <a:stretch>
              <a:fillRect/>
            </a:stretch>
          </p:blipFill>
          <p:spPr bwMode="auto">
            <a:xfrm flipV="1">
              <a:off x="4167" y="93"/>
              <a:ext cx="1278" cy="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7" name="WordArt 20">
            <a:extLst>
              <a:ext uri="{FF2B5EF4-FFF2-40B4-BE49-F238E27FC236}">
                <a16:creationId xmlns:a16="http://schemas.microsoft.com/office/drawing/2014/main" id="{4513FBBD-70AC-48F2-A864-FA7FDF59B3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Estiloja.com</a:t>
            </a:r>
          </a:p>
        </p:txBody>
      </p:sp>
      <p:pic>
        <p:nvPicPr>
          <p:cNvPr id="8198" name="Imagem 9">
            <a:extLst>
              <a:ext uri="{FF2B5EF4-FFF2-40B4-BE49-F238E27FC236}">
                <a16:creationId xmlns:a16="http://schemas.microsoft.com/office/drawing/2014/main" id="{9FF0A2E2-9573-4EC5-9DE0-BAC393626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Imagem 11">
            <a:extLst>
              <a:ext uri="{FF2B5EF4-FFF2-40B4-BE49-F238E27FC236}">
                <a16:creationId xmlns:a16="http://schemas.microsoft.com/office/drawing/2014/main" id="{739D0FE4-8E4E-45E6-ACC4-90D550EAF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23BCD456-583D-40FE-AC92-D2EF9C2EC8E9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8CDF136-6447-4C9C-AC73-0330480E18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3352800"/>
            <a:ext cx="7467600" cy="1143000"/>
          </a:xfrm>
        </p:spPr>
        <p:txBody>
          <a:bodyPr/>
          <a:lstStyle/>
          <a:p>
            <a:pPr eaLnBrk="1" hangingPunct="1"/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Hoje tenho 39 anos; estou internado em um hospital, sou inútil e vou morrer abandonado pelos meus pais, amigos e por ela. </a:t>
            </a:r>
          </a:p>
        </p:txBody>
      </p:sp>
      <p:grpSp>
        <p:nvGrpSpPr>
          <p:cNvPr id="9219" name="Group 6">
            <a:extLst>
              <a:ext uri="{FF2B5EF4-FFF2-40B4-BE49-F238E27FC236}">
                <a16:creationId xmlns:a16="http://schemas.microsoft.com/office/drawing/2014/main" id="{9480C946-99AB-43BA-A313-E2D0FC9A54C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47638"/>
            <a:ext cx="8686800" cy="6329362"/>
            <a:chOff x="240" y="93"/>
            <a:chExt cx="5472" cy="3987"/>
          </a:xfrm>
        </p:grpSpPr>
        <p:sp>
          <p:nvSpPr>
            <p:cNvPr id="9224" name="Rectangle 7">
              <a:extLst>
                <a:ext uri="{FF2B5EF4-FFF2-40B4-BE49-F238E27FC236}">
                  <a16:creationId xmlns:a16="http://schemas.microsoft.com/office/drawing/2014/main" id="{A7333E95-B7EA-478F-8D88-A49310412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40"/>
              <a:ext cx="5280" cy="3840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225" name="Picture 8">
              <a:extLst>
                <a:ext uri="{FF2B5EF4-FFF2-40B4-BE49-F238E27FC236}">
                  <a16:creationId xmlns:a16="http://schemas.microsoft.com/office/drawing/2014/main" id="{4B060C94-20DE-4A95-9998-2096F5587A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2" r="13422"/>
            <a:stretch>
              <a:fillRect/>
            </a:stretch>
          </p:blipFill>
          <p:spPr bwMode="auto">
            <a:xfrm flipV="1">
              <a:off x="4167" y="93"/>
              <a:ext cx="1545" cy="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0" name="WordArt 20">
            <a:extLst>
              <a:ext uri="{FF2B5EF4-FFF2-40B4-BE49-F238E27FC236}">
                <a16:creationId xmlns:a16="http://schemas.microsoft.com/office/drawing/2014/main" id="{5026B988-03E3-4821-AB66-192E56BE5E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Estiloja.com</a:t>
            </a:r>
          </a:p>
        </p:txBody>
      </p:sp>
      <p:pic>
        <p:nvPicPr>
          <p:cNvPr id="9221" name="Imagem 9">
            <a:extLst>
              <a:ext uri="{FF2B5EF4-FFF2-40B4-BE49-F238E27FC236}">
                <a16:creationId xmlns:a16="http://schemas.microsoft.com/office/drawing/2014/main" id="{ECF8202F-9F0E-43AC-912C-ED0CB69C5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Imagem 11">
            <a:extLst>
              <a:ext uri="{FF2B5EF4-FFF2-40B4-BE49-F238E27FC236}">
                <a16:creationId xmlns:a16="http://schemas.microsoft.com/office/drawing/2014/main" id="{112D4D0C-3FC1-4846-B94B-D2B29DBFD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3F7721D-33E9-4A4C-AD1A-FD14E8609B49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6388B4E-FA7C-48CF-84FA-6DE2AF8BE63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pPr eaLnBrk="1" hangingPunct="1"/>
            <a:r>
              <a:rPr lang="pt-BR" altLang="pt-BR" sz="8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Cocaína.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2709527-D89D-4B8B-AE0F-DE89DDE303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pt-B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 nome?</a:t>
            </a:r>
            <a:endParaRPr lang="pt-BR" altLang="pt-BR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44" name="Group 7">
            <a:extLst>
              <a:ext uri="{FF2B5EF4-FFF2-40B4-BE49-F238E27FC236}">
                <a16:creationId xmlns:a16="http://schemas.microsoft.com/office/drawing/2014/main" id="{B94442C7-6B32-433B-85A8-C74FB44E4652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47638"/>
            <a:ext cx="8686800" cy="6329362"/>
            <a:chOff x="240" y="93"/>
            <a:chExt cx="5472" cy="3987"/>
          </a:xfrm>
        </p:grpSpPr>
        <p:sp>
          <p:nvSpPr>
            <p:cNvPr id="10249" name="Rectangle 8">
              <a:extLst>
                <a:ext uri="{FF2B5EF4-FFF2-40B4-BE49-F238E27FC236}">
                  <a16:creationId xmlns:a16="http://schemas.microsoft.com/office/drawing/2014/main" id="{6ED19A48-B122-41E2-85D6-7849E09CF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40"/>
              <a:ext cx="5280" cy="3840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pic>
          <p:nvPicPr>
            <p:cNvPr id="10250" name="Picture 9">
              <a:extLst>
                <a:ext uri="{FF2B5EF4-FFF2-40B4-BE49-F238E27FC236}">
                  <a16:creationId xmlns:a16="http://schemas.microsoft.com/office/drawing/2014/main" id="{4C303881-5113-43BD-B315-15B56DE258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2" r="13422"/>
            <a:stretch>
              <a:fillRect/>
            </a:stretch>
          </p:blipFill>
          <p:spPr bwMode="auto">
            <a:xfrm flipV="1">
              <a:off x="4167" y="93"/>
              <a:ext cx="1545" cy="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5" name="WordArt 20">
            <a:extLst>
              <a:ext uri="{FF2B5EF4-FFF2-40B4-BE49-F238E27FC236}">
                <a16:creationId xmlns:a16="http://schemas.microsoft.com/office/drawing/2014/main" id="{6EABC750-9091-426C-A69F-689C4F3582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Estiloja.com</a:t>
            </a:r>
          </a:p>
        </p:txBody>
      </p:sp>
      <p:pic>
        <p:nvPicPr>
          <p:cNvPr id="10246" name="Imagem 9">
            <a:extLst>
              <a:ext uri="{FF2B5EF4-FFF2-40B4-BE49-F238E27FC236}">
                <a16:creationId xmlns:a16="http://schemas.microsoft.com/office/drawing/2014/main" id="{6CB72E97-E7B1-41B5-89D9-710F7CED3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Imagem 11">
            <a:extLst>
              <a:ext uri="{FF2B5EF4-FFF2-40B4-BE49-F238E27FC236}">
                <a16:creationId xmlns:a16="http://schemas.microsoft.com/office/drawing/2014/main" id="{F250CC0C-F90B-4501-8FC0-19C6DC33CC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307D2351-EE4E-4515-AEAF-D4B8E92A2FBE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 autoUpdateAnimBg="0" advAuto="0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697</Words>
  <Application>Microsoft Office PowerPoint</Application>
  <PresentationFormat>Apresentação na tela (4:3)</PresentationFormat>
  <Paragraphs>164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Times New Roman</vt:lpstr>
      <vt:lpstr>Arial</vt:lpstr>
      <vt:lpstr>Trebuchet MS</vt:lpstr>
      <vt:lpstr>Wingdings</vt:lpstr>
      <vt:lpstr>Estrutura padrão</vt:lpstr>
      <vt:lpstr>UM LOUCO        AMOR</vt:lpstr>
      <vt:lpstr>Quando eu a conheci tinha 16 anos.</vt:lpstr>
      <vt:lpstr>Foi amor a primeira vista. </vt:lpstr>
      <vt:lpstr>Nosso amor chegou a um ponto, que já não conseguia viver sem ela. </vt:lpstr>
      <vt:lpstr>Meus pais não aceitaram.</vt:lpstr>
      <vt:lpstr>Mas aí não deu mais, fiquei louco. </vt:lpstr>
      <vt:lpstr>Eu não podia permitir que me afastassem dela. </vt:lpstr>
      <vt:lpstr>Hoje tenho 39 anos; estou internado em um hospital, sou inútil e vou morrer abandonado pelos meus pais, amigos e por ela. </vt:lpstr>
      <vt:lpstr>Seu nome?</vt:lpstr>
      <vt:lpstr>Devo a ela meu amor, minha vida, minha destruição e minha morte. </vt:lpstr>
      <vt:lpstr>Freddie Mercury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SM5011-SM5048</dc:title>
  <dc:subject>SM-PALESTRAS ESTILO JOVEM</dc:subject>
  <dc:creator>Pr. MARCELO AUGUSTO DE CARVALHO;Erton Köhler</dc:creator>
  <cp:keywords>www.4tons.com</cp:keywords>
  <dc:description>COMÉRCIO PROIBIDO. USO PESSOAL</dc:description>
  <cp:lastModifiedBy>Pr. Marcelo Carvalho</cp:lastModifiedBy>
  <cp:revision>16</cp:revision>
  <dcterms:created xsi:type="dcterms:W3CDTF">2001-09-21T14:59:24Z</dcterms:created>
  <dcterms:modified xsi:type="dcterms:W3CDTF">2019-11-21T09:47:26Z</dcterms:modified>
  <cp:category>SM-JOVENS</cp:category>
</cp:coreProperties>
</file>