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7" r:id="rId3"/>
    <p:sldId id="301" r:id="rId4"/>
    <p:sldId id="302" r:id="rId5"/>
    <p:sldId id="279" r:id="rId6"/>
    <p:sldId id="281" r:id="rId7"/>
    <p:sldId id="280" r:id="rId8"/>
    <p:sldId id="282" r:id="rId9"/>
    <p:sldId id="283" r:id="rId10"/>
    <p:sldId id="284" r:id="rId11"/>
    <p:sldId id="285" r:id="rId12"/>
    <p:sldId id="286" r:id="rId13"/>
    <p:sldId id="297" r:id="rId14"/>
    <p:sldId id="298" r:id="rId15"/>
    <p:sldId id="294" r:id="rId16"/>
    <p:sldId id="303" r:id="rId17"/>
  </p:sldIdLst>
  <p:sldSz cx="9144000" cy="6858000" type="letter"/>
  <p:notesSz cx="9144000" cy="6858000"/>
  <p:embeddedFontLst>
    <p:embeddedFont>
      <p:font typeface="Futura Md BT" panose="020B0602020204020303" pitchFamily="34" charset="0"/>
      <p:regular r:id="rId20"/>
      <p:bold r:id="rId21"/>
      <p:italic r:id="rId22"/>
      <p:boldItalic r:id="rId23"/>
    </p:embeddedFont>
    <p:embeddedFont>
      <p:font typeface="Georgia" panose="02040502050405020303" pitchFamily="18" charset="0"/>
      <p:regular r:id="rId24"/>
      <p:bold r:id="rId25"/>
      <p:italic r:id="rId26"/>
      <p:boldItalic r:id="rId27"/>
    </p:embeddedFont>
    <p:embeddedFont>
      <p:font typeface="Monotype Sorts" panose="05000000000000000000" pitchFamily="2" charset="2"/>
      <p:regular r:id="rId28"/>
    </p:embeddedFont>
    <p:embeddedFont>
      <p:font typeface="Tempus Sans ITC" panose="04020404030D07020202" pitchFamily="82" charset="0"/>
      <p:regular r:id="rId29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pt-BR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accent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accent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accent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accent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accent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accent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accent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accent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accent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66CCFF"/>
    <a:srgbClr val="FAFD00"/>
    <a:srgbClr val="F95AB7"/>
    <a:srgbClr val="063DE8"/>
    <a:srgbClr val="00FF00"/>
    <a:srgbClr val="8CF4EA"/>
    <a:srgbClr val="FCF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0"/>
      </p:cViewPr>
      <p:guideLst>
        <p:guide orient="horz" pos="1200"/>
        <p:guide pos="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ED8F7ED-5E2A-45FE-A67F-1189C275A08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Click to edit Master text styles</a:t>
            </a:r>
          </a:p>
          <a:p>
            <a:pPr lvl="1"/>
            <a:r>
              <a:rPr lang="pt-BR" noProof="0"/>
              <a:t>Second level</a:t>
            </a:r>
          </a:p>
          <a:p>
            <a:pPr lvl="2"/>
            <a:r>
              <a:rPr lang="pt-BR" noProof="0"/>
              <a:t>Third level</a:t>
            </a:r>
          </a:p>
          <a:p>
            <a:pPr lvl="3"/>
            <a:r>
              <a:rPr lang="pt-BR" noProof="0"/>
              <a:t>Fourth level</a:t>
            </a:r>
          </a:p>
          <a:p>
            <a:pPr lvl="4"/>
            <a:r>
              <a:rPr lang="pt-BR" noProof="0"/>
              <a:t>Fifth level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162974B-D9FF-4309-825E-67A7B8C52812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59088" y="515938"/>
            <a:ext cx="3425825" cy="2568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375895624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480796430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850879913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124368081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347573992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818129495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968047291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73702619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7329860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4116774739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76971214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410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>
            <a:extLst>
              <a:ext uri="{FF2B5EF4-FFF2-40B4-BE49-F238E27FC236}">
                <a16:creationId xmlns:a16="http://schemas.microsoft.com/office/drawing/2014/main" id="{041F54D8-FFF7-4771-83E4-4B05C5F3B6C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6200" y="76200"/>
            <a:ext cx="1447800" cy="6705600"/>
          </a:xfrm>
          <a:prstGeom prst="rect">
            <a:avLst/>
          </a:prstGeom>
          <a:gradFill rotWithShape="0">
            <a:gsLst>
              <a:gs pos="0">
                <a:srgbClr val="FC0128"/>
              </a:gs>
              <a:gs pos="100000">
                <a:srgbClr val="FC0128">
                  <a:gamma/>
                  <a:shade val="0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6B774FED-2858-42C9-AAF3-485C54C3C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Click to edit Master title style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C612EA81-7128-4C43-9C68-6C2D8955E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Click to edit Master text styles</a:t>
            </a:r>
          </a:p>
          <a:p>
            <a:pPr lvl="1"/>
            <a:r>
              <a:rPr lang="pt-BR" altLang="pt-BR"/>
              <a:t>Second level</a:t>
            </a:r>
          </a:p>
          <a:p>
            <a:pPr lvl="2"/>
            <a:r>
              <a:rPr lang="pt-BR" altLang="pt-BR"/>
              <a:t>Third level</a:t>
            </a:r>
          </a:p>
          <a:p>
            <a:pPr lvl="3"/>
            <a:r>
              <a:rPr lang="pt-BR" altLang="pt-BR"/>
              <a:t>Fourth level</a:t>
            </a:r>
          </a:p>
          <a:p>
            <a:pPr lvl="4"/>
            <a:r>
              <a:rPr lang="pt-BR" altLang="pt-BR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Futura Md BT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Futura Md BT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Futura Md BT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Futura Md BT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Futura Md BT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Futura Md BT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Futura Md BT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Futura Md BT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1.wav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audio" Target="../media/audio2.wav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2.wav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audio" Target="../media/audio1.wav"/><Relationship Id="rId9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png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3.png"/><Relationship Id="rId4" Type="http://schemas.openxmlformats.org/officeDocument/2006/relationships/audio" Target="../media/audio1.wav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>
            <a:extLst>
              <a:ext uri="{FF2B5EF4-FFF2-40B4-BE49-F238E27FC236}">
                <a16:creationId xmlns:a16="http://schemas.microsoft.com/office/drawing/2014/main" id="{23BFD65E-C51C-444B-B560-89368F81D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5" y="11430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8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JÓIAS</a:t>
            </a:r>
          </a:p>
        </p:txBody>
      </p:sp>
      <p:sp>
        <p:nvSpPr>
          <p:cNvPr id="4109" name="Rectangle 13">
            <a:extLst>
              <a:ext uri="{FF2B5EF4-FFF2-40B4-BE49-F238E27FC236}">
                <a16:creationId xmlns:a16="http://schemas.microsoft.com/office/drawing/2014/main" id="{446A949B-E6B3-42FC-88CA-B159195B5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00313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É correto </a:t>
            </a:r>
            <a:r>
              <a:rPr lang="pt-BR" sz="48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usa-las</a:t>
            </a:r>
            <a:r>
              <a:rPr lang="pt-BR" sz="4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?</a:t>
            </a:r>
          </a:p>
        </p:txBody>
      </p:sp>
      <p:sp>
        <p:nvSpPr>
          <p:cNvPr id="4111" name="Rectangle 15">
            <a:extLst>
              <a:ext uri="{FF2B5EF4-FFF2-40B4-BE49-F238E27FC236}">
                <a16:creationId xmlns:a16="http://schemas.microsoft.com/office/drawing/2014/main" id="{65D2E11A-7DD6-440E-BAB7-36295E977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4438"/>
            <a:ext cx="1643063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br>
              <a:rPr lang="pt-BR" sz="1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União Nordeste </a:t>
            </a:r>
            <a:b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Brasileira</a:t>
            </a:r>
          </a:p>
        </p:txBody>
      </p:sp>
      <p:graphicFrame>
        <p:nvGraphicFramePr>
          <p:cNvPr id="4114" name="Object 18">
            <a:extLst>
              <a:ext uri="{FF2B5EF4-FFF2-40B4-BE49-F238E27FC236}">
                <a16:creationId xmlns:a16="http://schemas.microsoft.com/office/drawing/2014/main" id="{A7F9ED14-8597-4232-891F-64B93D8B84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53013" y="2786063"/>
          <a:ext cx="4090987" cy="346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lipArt" r:id="rId5" imgW="4090320" imgH="3468960" progId="MS_ClipArt_Gallery.2">
                  <p:embed/>
                </p:oleObj>
              </mc:Choice>
              <mc:Fallback>
                <p:oleObj name="ClipArt" r:id="rId5" imgW="4090320" imgH="3468960" progId="MS_ClipArt_Gallery.2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2786063"/>
                        <a:ext cx="4090987" cy="346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WordArt 20">
            <a:extLst>
              <a:ext uri="{FF2B5EF4-FFF2-40B4-BE49-F238E27FC236}">
                <a16:creationId xmlns:a16="http://schemas.microsoft.com/office/drawing/2014/main" id="{7F35123B-22B1-4DB0-A1FA-4CC554C1DBD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031" name="Imagem 9">
            <a:extLst>
              <a:ext uri="{FF2B5EF4-FFF2-40B4-BE49-F238E27FC236}">
                <a16:creationId xmlns:a16="http://schemas.microsoft.com/office/drawing/2014/main" id="{BD46797C-1056-4872-B974-3DF5B57BA32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Imagem 11">
            <a:extLst>
              <a:ext uri="{FF2B5EF4-FFF2-40B4-BE49-F238E27FC236}">
                <a16:creationId xmlns:a16="http://schemas.microsoft.com/office/drawing/2014/main" id="{24DA2701-3412-489A-A795-0841957D908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Imagem 11">
            <a:extLst>
              <a:ext uri="{FF2B5EF4-FFF2-40B4-BE49-F238E27FC236}">
                <a16:creationId xmlns:a16="http://schemas.microsoft.com/office/drawing/2014/main" id="{78A412D4-B501-4624-AA61-CE975AA40EB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1668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F2DD188D-8A77-46AB-92C9-F8541068811D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bg2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 build="p" autoUpdateAnimBg="0"/>
      <p:bldP spid="4109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05C28FC-B795-4D81-8ADA-64BCA1D41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57188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As Duas Mulheres Proféticas</a:t>
            </a:r>
          </a:p>
        </p:txBody>
      </p:sp>
      <p:sp>
        <p:nvSpPr>
          <p:cNvPr id="33801" name="Rectangle 9">
            <a:extLst>
              <a:ext uri="{FF2B5EF4-FFF2-40B4-BE49-F238E27FC236}">
                <a16:creationId xmlns:a16="http://schemas.microsoft.com/office/drawing/2014/main" id="{05305392-0409-4484-9EC4-E444C2F22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7563" y="1571625"/>
            <a:ext cx="5562600" cy="337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sz="28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Apocalipse 12 - Mulher vestida de sol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sz="28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IGREJA DE DEUS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pt-BR" altLang="pt-BR" sz="1200" b="1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sz="28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Apocalipse 17 - Mulher enfeitada com jóias e roupas finas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sz="28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IGREJA FALSA</a:t>
            </a:r>
            <a:endParaRPr lang="pt-BR" altLang="pt-BR" sz="2800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</p:txBody>
      </p:sp>
      <p:graphicFrame>
        <p:nvGraphicFramePr>
          <p:cNvPr id="53248" name="Object 1024">
            <a:hlinkClick r:id="" action="ppaction://ole?verb=0"/>
            <a:extLst>
              <a:ext uri="{FF2B5EF4-FFF2-40B4-BE49-F238E27FC236}">
                <a16:creationId xmlns:a16="http://schemas.microsoft.com/office/drawing/2014/main" id="{48C2C61D-955F-400E-A9B9-8F70803B30D3}"/>
              </a:ext>
            </a:extLst>
          </p:cNvPr>
          <p:cNvGraphicFramePr>
            <a:graphicFrameLocks/>
          </p:cNvGraphicFramePr>
          <p:nvPr/>
        </p:nvGraphicFramePr>
        <p:xfrm>
          <a:off x="785813" y="857250"/>
          <a:ext cx="2990850" cy="528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CorelDRAW" r:id="rId5" imgW="3760560" imgH="6738840" progId="CorelDraw.Graphic.9">
                  <p:embed/>
                </p:oleObj>
              </mc:Choice>
              <mc:Fallback>
                <p:oleObj name="CorelDRAW" r:id="rId5" imgW="3760560" imgH="6738840" progId="CorelDraw.Graphic.9">
                  <p:embed/>
                  <p:pic>
                    <p:nvPicPr>
                      <p:cNvPr id="0" name="Object 1024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857250"/>
                        <a:ext cx="2990850" cy="528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7" name="Imagem 8">
            <a:extLst>
              <a:ext uri="{FF2B5EF4-FFF2-40B4-BE49-F238E27FC236}">
                <a16:creationId xmlns:a16="http://schemas.microsoft.com/office/drawing/2014/main" id="{470B3D0E-79B7-4433-B152-FAE7E005716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5">
            <a:extLst>
              <a:ext uri="{FF2B5EF4-FFF2-40B4-BE49-F238E27FC236}">
                <a16:creationId xmlns:a16="http://schemas.microsoft.com/office/drawing/2014/main" id="{F61B983C-18DC-4F94-BDED-F802249D8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4438"/>
            <a:ext cx="1643063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br>
              <a:rPr lang="pt-BR" sz="1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União Nordeste </a:t>
            </a:r>
            <a:b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Brasileira</a:t>
            </a:r>
          </a:p>
        </p:txBody>
      </p:sp>
      <p:pic>
        <p:nvPicPr>
          <p:cNvPr id="3079" name="Imagem 10">
            <a:extLst>
              <a:ext uri="{FF2B5EF4-FFF2-40B4-BE49-F238E27FC236}">
                <a16:creationId xmlns:a16="http://schemas.microsoft.com/office/drawing/2014/main" id="{924F23FA-7C8C-4BED-9205-1FF0196D7B4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1668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Imagem 11">
            <a:extLst>
              <a:ext uri="{FF2B5EF4-FFF2-40B4-BE49-F238E27FC236}">
                <a16:creationId xmlns:a16="http://schemas.microsoft.com/office/drawing/2014/main" id="{332DFCB3-07EC-49B6-99AE-A56C23505CE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E4D81573-C44B-4D32-884D-8F7C59F25ED3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bg2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33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338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338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338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 autoUpdateAnimBg="0"/>
      <p:bldP spid="3380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5" name="Rectangle 9">
            <a:extLst>
              <a:ext uri="{FF2B5EF4-FFF2-40B4-BE49-F238E27FC236}">
                <a16:creationId xmlns:a16="http://schemas.microsoft.com/office/drawing/2014/main" id="{0EC81FCC-C6C3-497F-A757-0C61DA052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851150"/>
            <a:ext cx="7543800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sz="36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Separação de Deus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pt-BR" altLang="pt-BR" sz="1400" b="1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sz="36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Cada um vai por um caminho</a:t>
            </a:r>
            <a:endParaRPr lang="pt-BR" altLang="pt-BR" sz="3600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</p:txBody>
      </p:sp>
      <p:sp>
        <p:nvSpPr>
          <p:cNvPr id="34826" name="Rectangle 10">
            <a:extLst>
              <a:ext uri="{FF2B5EF4-FFF2-40B4-BE49-F238E27FC236}">
                <a16:creationId xmlns:a16="http://schemas.microsoft.com/office/drawing/2014/main" id="{94CC4663-47F0-4DA0-BE81-33618CC6C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4478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É Pecado?</a:t>
            </a:r>
          </a:p>
        </p:txBody>
      </p:sp>
      <p:pic>
        <p:nvPicPr>
          <p:cNvPr id="16388" name="Imagem 7">
            <a:extLst>
              <a:ext uri="{FF2B5EF4-FFF2-40B4-BE49-F238E27FC236}">
                <a16:creationId xmlns:a16="http://schemas.microsoft.com/office/drawing/2014/main" id="{FE7DEB15-80DD-4CEF-9552-42E79EE9F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5">
            <a:extLst>
              <a:ext uri="{FF2B5EF4-FFF2-40B4-BE49-F238E27FC236}">
                <a16:creationId xmlns:a16="http://schemas.microsoft.com/office/drawing/2014/main" id="{9086B74D-9300-42EE-B0EC-3A1F9D737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4438"/>
            <a:ext cx="1643063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br>
              <a:rPr lang="pt-BR" sz="1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União Nordeste </a:t>
            </a:r>
            <a:b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Brasileira</a:t>
            </a:r>
          </a:p>
        </p:txBody>
      </p:sp>
      <p:pic>
        <p:nvPicPr>
          <p:cNvPr id="16390" name="Imagem 9">
            <a:extLst>
              <a:ext uri="{FF2B5EF4-FFF2-40B4-BE49-F238E27FC236}">
                <a16:creationId xmlns:a16="http://schemas.microsoft.com/office/drawing/2014/main" id="{63A66B36-3A94-43A5-9EB9-408ADBE580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1668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Imagem 11">
            <a:extLst>
              <a:ext uri="{FF2B5EF4-FFF2-40B4-BE49-F238E27FC236}">
                <a16:creationId xmlns:a16="http://schemas.microsoft.com/office/drawing/2014/main" id="{5B769117-CBDA-4F1E-A684-890414413F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47044CF7-B12C-4720-9D2D-FB07B61B5F57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bg2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4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48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 build="p" autoUpdateAnimBg="0"/>
      <p:bldP spid="3482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40ADCEC-747E-4E3D-B623-AE217FBBA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286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A Orientação Bíblica</a:t>
            </a:r>
          </a:p>
        </p:txBody>
      </p:sp>
      <p:sp>
        <p:nvSpPr>
          <p:cNvPr id="4100" name="Rectangle 9">
            <a:extLst>
              <a:ext uri="{FF2B5EF4-FFF2-40B4-BE49-F238E27FC236}">
                <a16:creationId xmlns:a16="http://schemas.microsoft.com/office/drawing/2014/main" id="{EF5A24DD-301D-483D-902B-AEEE2AEBA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447800"/>
            <a:ext cx="708660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36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I Timóteo 2:9-10</a:t>
            </a:r>
          </a:p>
          <a:p>
            <a:r>
              <a:rPr lang="pt-BR" altLang="pt-BR" sz="2800" b="1">
                <a:solidFill>
                  <a:schemeClr val="folHlink"/>
                </a:solidFill>
                <a:effectLst/>
                <a:latin typeface="Tempus Sans ITC" panose="04020404030D07020202" pitchFamily="82" charset="0"/>
              </a:rPr>
              <a:t>(9) </a:t>
            </a:r>
            <a:r>
              <a:rPr lang="pt-BR" altLang="pt-BR" sz="28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Quero, do mesmo modo, que as mulheres se ataviem com traje decoroso, com modéstia e sobriedade, não com tranças, ou com ouro, ou pérolas, ou vestidos custosos,</a:t>
            </a:r>
          </a:p>
          <a:p>
            <a:r>
              <a:rPr lang="pt-BR" altLang="pt-BR" sz="2800" b="1">
                <a:solidFill>
                  <a:schemeClr val="folHlink"/>
                </a:solidFill>
                <a:effectLst/>
                <a:latin typeface="Tempus Sans ITC" panose="04020404030D07020202" pitchFamily="82" charset="0"/>
              </a:rPr>
              <a:t>(10)</a:t>
            </a:r>
            <a:r>
              <a:rPr lang="pt-BR" altLang="pt-BR" sz="28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mas (como convém a mulheres que fazem profissão de servir a Deus) com boas obras.</a:t>
            </a:r>
          </a:p>
          <a:p>
            <a:endParaRPr lang="pt-BR" altLang="pt-BR" sz="2800" b="1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</p:txBody>
      </p:sp>
      <p:graphicFrame>
        <p:nvGraphicFramePr>
          <p:cNvPr id="35850" name="Object 10">
            <a:hlinkClick r:id="" action="ppaction://ole?verb=0"/>
            <a:extLst>
              <a:ext uri="{FF2B5EF4-FFF2-40B4-BE49-F238E27FC236}">
                <a16:creationId xmlns:a16="http://schemas.microsoft.com/office/drawing/2014/main" id="{4270DDD2-CA6C-4E08-97D9-E5C6E0F02364}"/>
              </a:ext>
            </a:extLst>
          </p:cNvPr>
          <p:cNvGraphicFramePr>
            <a:graphicFrameLocks/>
          </p:cNvGraphicFramePr>
          <p:nvPr/>
        </p:nvGraphicFramePr>
        <p:xfrm>
          <a:off x="0" y="2071688"/>
          <a:ext cx="23622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CorelDRAW" r:id="rId4" imgW="3730320" imgH="2806560" progId="CorelDraw.Graphic.9">
                  <p:embed/>
                </p:oleObj>
              </mc:Choice>
              <mc:Fallback>
                <p:oleObj name="CorelDRAW" r:id="rId4" imgW="3730320" imgH="2806560" progId="CorelDraw.Graphic.9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71688"/>
                        <a:ext cx="23622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1" name="Imagem 8">
            <a:extLst>
              <a:ext uri="{FF2B5EF4-FFF2-40B4-BE49-F238E27FC236}">
                <a16:creationId xmlns:a16="http://schemas.microsoft.com/office/drawing/2014/main" id="{24A86026-CDF5-4115-AA8C-B67114C4178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5">
            <a:extLst>
              <a:ext uri="{FF2B5EF4-FFF2-40B4-BE49-F238E27FC236}">
                <a16:creationId xmlns:a16="http://schemas.microsoft.com/office/drawing/2014/main" id="{37E86A97-49C0-4A7A-B6B0-8A67308AB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4438"/>
            <a:ext cx="1643063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br>
              <a:rPr lang="pt-BR" sz="1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União Nordeste </a:t>
            </a:r>
            <a:b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Brasileira</a:t>
            </a:r>
          </a:p>
        </p:txBody>
      </p:sp>
      <p:pic>
        <p:nvPicPr>
          <p:cNvPr id="4103" name="Imagem 10">
            <a:extLst>
              <a:ext uri="{FF2B5EF4-FFF2-40B4-BE49-F238E27FC236}">
                <a16:creationId xmlns:a16="http://schemas.microsoft.com/office/drawing/2014/main" id="{13D0BB75-B5BB-41F8-9070-F5BFC15F8B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1668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Imagem 11">
            <a:extLst>
              <a:ext uri="{FF2B5EF4-FFF2-40B4-BE49-F238E27FC236}">
                <a16:creationId xmlns:a16="http://schemas.microsoft.com/office/drawing/2014/main" id="{65AB3A34-8673-47B4-8A7E-00A3CD864BC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A2EDE85A-6E99-4A8A-986F-7D4646F242A4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bg2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4374573B-CA60-4AFB-AA64-A2155C947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286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A Orientação Bíblica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D6774895-5888-4670-86A1-B642258C8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571625"/>
            <a:ext cx="7086600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36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I Pedro 3:3-4</a:t>
            </a:r>
          </a:p>
          <a:p>
            <a:r>
              <a:rPr lang="pt-BR" altLang="pt-BR" sz="2800" b="1">
                <a:solidFill>
                  <a:schemeClr val="folHlink"/>
                </a:solidFill>
                <a:effectLst/>
                <a:latin typeface="Tempus Sans ITC" panose="04020404030D07020202" pitchFamily="82" charset="0"/>
              </a:rPr>
              <a:t>(3)</a:t>
            </a:r>
            <a:r>
              <a:rPr lang="pt-BR" altLang="pt-BR" sz="28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O vosso adorno não seja o enfeite exterior, como as tranças dos cabelos, o uso de jóias de ouro, ou o luxo dos vestidos,</a:t>
            </a:r>
          </a:p>
          <a:p>
            <a:r>
              <a:rPr lang="pt-BR" altLang="pt-BR" sz="2800" b="1">
                <a:solidFill>
                  <a:schemeClr val="folHlink"/>
                </a:solidFill>
                <a:effectLst/>
                <a:latin typeface="Tempus Sans ITC" panose="04020404030D07020202" pitchFamily="82" charset="0"/>
              </a:rPr>
              <a:t>(4)</a:t>
            </a:r>
            <a:r>
              <a:rPr lang="pt-BR" altLang="pt-BR" sz="28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 mas seja o do íntimo do coração, no incorruptível traje de um espírito manso e tranqüilo, que és, para que permaneçam as coisas</a:t>
            </a:r>
          </a:p>
        </p:txBody>
      </p:sp>
      <p:graphicFrame>
        <p:nvGraphicFramePr>
          <p:cNvPr id="5122" name="Object 1024">
            <a:hlinkClick r:id="" action="ppaction://ole?verb=0"/>
            <a:extLst>
              <a:ext uri="{FF2B5EF4-FFF2-40B4-BE49-F238E27FC236}">
                <a16:creationId xmlns:a16="http://schemas.microsoft.com/office/drawing/2014/main" id="{7506322F-7460-4B63-92A9-41C8B26098DB}"/>
              </a:ext>
            </a:extLst>
          </p:cNvPr>
          <p:cNvGraphicFramePr>
            <a:graphicFrameLocks/>
          </p:cNvGraphicFramePr>
          <p:nvPr/>
        </p:nvGraphicFramePr>
        <p:xfrm>
          <a:off x="76200" y="1676400"/>
          <a:ext cx="23622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CorelDRAW" r:id="rId3" imgW="3730320" imgH="2806560" progId="CorelDraw.Graphic.9">
                  <p:embed/>
                </p:oleObj>
              </mc:Choice>
              <mc:Fallback>
                <p:oleObj name="CorelDRAW" r:id="rId3" imgW="3730320" imgH="2806560" progId="CorelDraw.Graphic.9">
                  <p:embed/>
                  <p:pic>
                    <p:nvPicPr>
                      <p:cNvPr id="0" name="Object 102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676400"/>
                        <a:ext cx="23622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5" name="Imagem 11">
            <a:extLst>
              <a:ext uri="{FF2B5EF4-FFF2-40B4-BE49-F238E27FC236}">
                <a16:creationId xmlns:a16="http://schemas.microsoft.com/office/drawing/2014/main" id="{2727324B-D3D4-46D0-B7B0-6F37231939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5">
            <a:extLst>
              <a:ext uri="{FF2B5EF4-FFF2-40B4-BE49-F238E27FC236}">
                <a16:creationId xmlns:a16="http://schemas.microsoft.com/office/drawing/2014/main" id="{F85F994B-1FAB-4095-9C49-5B96E09DB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4438"/>
            <a:ext cx="1643063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br>
              <a:rPr lang="pt-BR" sz="1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União Nordeste </a:t>
            </a:r>
            <a:b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Brasileira</a:t>
            </a:r>
          </a:p>
        </p:txBody>
      </p:sp>
      <p:pic>
        <p:nvPicPr>
          <p:cNvPr id="5127" name="Imagem 13">
            <a:extLst>
              <a:ext uri="{FF2B5EF4-FFF2-40B4-BE49-F238E27FC236}">
                <a16:creationId xmlns:a16="http://schemas.microsoft.com/office/drawing/2014/main" id="{224A9865-D52D-42B3-8C9E-3ED129DA0F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1668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Imagem 11">
            <a:extLst>
              <a:ext uri="{FF2B5EF4-FFF2-40B4-BE49-F238E27FC236}">
                <a16:creationId xmlns:a16="http://schemas.microsoft.com/office/drawing/2014/main" id="{BEC411B1-6992-4D0D-96B5-D5866751D5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B1015472-961B-4D33-92A7-CD0F036F72EC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bg2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>
            <a:extLst>
              <a:ext uri="{FF2B5EF4-FFF2-40B4-BE49-F238E27FC236}">
                <a16:creationId xmlns:a16="http://schemas.microsoft.com/office/drawing/2014/main" id="{524B0DCA-8449-435B-AD06-D2496A56E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9906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A Orientação Bíblica</a:t>
            </a:r>
          </a:p>
        </p:txBody>
      </p:sp>
      <p:sp>
        <p:nvSpPr>
          <p:cNvPr id="6148" name="Rectangle 1031">
            <a:extLst>
              <a:ext uri="{FF2B5EF4-FFF2-40B4-BE49-F238E27FC236}">
                <a16:creationId xmlns:a16="http://schemas.microsoft.com/office/drawing/2014/main" id="{D82DE212-37B2-4385-9361-00AC5A53B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438400"/>
            <a:ext cx="7086600" cy="216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40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I Coríntios 10:31</a:t>
            </a:r>
          </a:p>
          <a:p>
            <a:r>
              <a:rPr lang="pt-BR" altLang="pt-BR" sz="32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Portanto, quer comais quer bebais, ou façais, qualquer outra coisa, fazei tudo para glória de Deus.</a:t>
            </a:r>
          </a:p>
        </p:txBody>
      </p:sp>
      <p:graphicFrame>
        <p:nvGraphicFramePr>
          <p:cNvPr id="6146" name="Object 1024">
            <a:hlinkClick r:id="" action="ppaction://ole?verb=0"/>
            <a:extLst>
              <a:ext uri="{FF2B5EF4-FFF2-40B4-BE49-F238E27FC236}">
                <a16:creationId xmlns:a16="http://schemas.microsoft.com/office/drawing/2014/main" id="{52A82E7F-F240-48C7-87B7-0ED21139AC55}"/>
              </a:ext>
            </a:extLst>
          </p:cNvPr>
          <p:cNvGraphicFramePr>
            <a:graphicFrameLocks/>
          </p:cNvGraphicFramePr>
          <p:nvPr/>
        </p:nvGraphicFramePr>
        <p:xfrm>
          <a:off x="152400" y="1676400"/>
          <a:ext cx="23622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CorelDRAW" r:id="rId3" imgW="3730320" imgH="2806560" progId="CorelDraw.Graphic.9">
                  <p:embed/>
                </p:oleObj>
              </mc:Choice>
              <mc:Fallback>
                <p:oleObj name="CorelDRAW" r:id="rId3" imgW="3730320" imgH="2806560" progId="CorelDraw.Graphic.9">
                  <p:embed/>
                  <p:pic>
                    <p:nvPicPr>
                      <p:cNvPr id="0" name="Object 102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676400"/>
                        <a:ext cx="23622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49" name="Imagem 8">
            <a:extLst>
              <a:ext uri="{FF2B5EF4-FFF2-40B4-BE49-F238E27FC236}">
                <a16:creationId xmlns:a16="http://schemas.microsoft.com/office/drawing/2014/main" id="{77FDC5E6-9D1A-4CD8-A426-6911719AFA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5">
            <a:extLst>
              <a:ext uri="{FF2B5EF4-FFF2-40B4-BE49-F238E27FC236}">
                <a16:creationId xmlns:a16="http://schemas.microsoft.com/office/drawing/2014/main" id="{21D0E6BF-10B9-461C-A608-1A7F27243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4438"/>
            <a:ext cx="1643063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br>
              <a:rPr lang="pt-BR" sz="1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União Nordeste </a:t>
            </a:r>
            <a:b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Brasileira</a:t>
            </a:r>
          </a:p>
        </p:txBody>
      </p:sp>
      <p:pic>
        <p:nvPicPr>
          <p:cNvPr id="6151" name="Imagem 10">
            <a:extLst>
              <a:ext uri="{FF2B5EF4-FFF2-40B4-BE49-F238E27FC236}">
                <a16:creationId xmlns:a16="http://schemas.microsoft.com/office/drawing/2014/main" id="{1C4E9A7F-8829-44BB-98B1-444A3E3A65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1668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Imagem 11">
            <a:extLst>
              <a:ext uri="{FF2B5EF4-FFF2-40B4-BE49-F238E27FC236}">
                <a16:creationId xmlns:a16="http://schemas.microsoft.com/office/drawing/2014/main" id="{9DE14ABF-ABCE-434A-9DAB-817FD86520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3330C289-14E4-4631-80ED-5047DABE8C9E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bg2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454B493F-FBCA-4259-99E3-6C02C04B1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171575"/>
            <a:ext cx="7467600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sz="72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Com oração e sinceridade busque o caminho de Deus</a:t>
            </a:r>
            <a:endParaRPr lang="pt-BR" altLang="pt-BR" sz="7200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</p:txBody>
      </p:sp>
      <p:graphicFrame>
        <p:nvGraphicFramePr>
          <p:cNvPr id="7170" name="Object 1024">
            <a:hlinkClick r:id="" action="ppaction://ole?verb=0"/>
            <a:extLst>
              <a:ext uri="{FF2B5EF4-FFF2-40B4-BE49-F238E27FC236}">
                <a16:creationId xmlns:a16="http://schemas.microsoft.com/office/drawing/2014/main" id="{7483376A-FF86-47ED-9578-A7A154E0184C}"/>
              </a:ext>
            </a:extLst>
          </p:cNvPr>
          <p:cNvGraphicFramePr>
            <a:graphicFrameLocks/>
          </p:cNvGraphicFramePr>
          <p:nvPr/>
        </p:nvGraphicFramePr>
        <p:xfrm>
          <a:off x="642938" y="1500188"/>
          <a:ext cx="2411412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CorelDRAW" r:id="rId3" imgW="2712960" imgH="4533840" progId="CorelDraw.Graphic.9">
                  <p:embed/>
                </p:oleObj>
              </mc:Choice>
              <mc:Fallback>
                <p:oleObj name="CorelDRAW" r:id="rId3" imgW="2712960" imgH="4533840" progId="CorelDraw.Graphic.9">
                  <p:embed/>
                  <p:pic>
                    <p:nvPicPr>
                      <p:cNvPr id="0" name="Object 102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1500188"/>
                        <a:ext cx="2411412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2" name="Imagem 11">
            <a:extLst>
              <a:ext uri="{FF2B5EF4-FFF2-40B4-BE49-F238E27FC236}">
                <a16:creationId xmlns:a16="http://schemas.microsoft.com/office/drawing/2014/main" id="{66312224-8A40-44CC-BAAF-FD9445FF4E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5">
            <a:extLst>
              <a:ext uri="{FF2B5EF4-FFF2-40B4-BE49-F238E27FC236}">
                <a16:creationId xmlns:a16="http://schemas.microsoft.com/office/drawing/2014/main" id="{BB389B63-15DD-4C19-96F2-E8018F958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4438"/>
            <a:ext cx="1643063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br>
              <a:rPr lang="pt-BR" sz="1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União Nordeste </a:t>
            </a:r>
            <a:b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Brasileira</a:t>
            </a:r>
          </a:p>
        </p:txBody>
      </p:sp>
      <p:pic>
        <p:nvPicPr>
          <p:cNvPr id="7174" name="Imagem 13">
            <a:extLst>
              <a:ext uri="{FF2B5EF4-FFF2-40B4-BE49-F238E27FC236}">
                <a16:creationId xmlns:a16="http://schemas.microsoft.com/office/drawing/2014/main" id="{F2123DC2-DE2E-4D58-B515-B56AA796564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1668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Imagem 11">
            <a:extLst>
              <a:ext uri="{FF2B5EF4-FFF2-40B4-BE49-F238E27FC236}">
                <a16:creationId xmlns:a16="http://schemas.microsoft.com/office/drawing/2014/main" id="{D9B85588-6360-4BFE-AA46-A3C6D2D1934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5511F8DB-E1B9-43B6-A072-CBD0EC596549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bg2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Imagem 1">
            <a:extLst>
              <a:ext uri="{FF2B5EF4-FFF2-40B4-BE49-F238E27FC236}">
                <a16:creationId xmlns:a16="http://schemas.microsoft.com/office/drawing/2014/main" id="{04B535C1-BA53-4687-BCF4-BF6CB6B40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5">
            <a:extLst>
              <a:ext uri="{FF2B5EF4-FFF2-40B4-BE49-F238E27FC236}">
                <a16:creationId xmlns:a16="http://schemas.microsoft.com/office/drawing/2014/main" id="{9DF57CBA-365A-4260-B20C-D0DD590E8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8938" y="4786313"/>
            <a:ext cx="3714750" cy="714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br>
              <a:rPr lang="pt-BR" sz="1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União Nordeste Brasileira</a:t>
            </a:r>
          </a:p>
        </p:txBody>
      </p:sp>
      <p:pic>
        <p:nvPicPr>
          <p:cNvPr id="17412" name="Imagem 3">
            <a:extLst>
              <a:ext uri="{FF2B5EF4-FFF2-40B4-BE49-F238E27FC236}">
                <a16:creationId xmlns:a16="http://schemas.microsoft.com/office/drawing/2014/main" id="{C2E66274-0F00-4A74-8BAD-29DF497701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500063"/>
            <a:ext cx="4578350" cy="438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Imagem 11">
            <a:extLst>
              <a:ext uri="{FF2B5EF4-FFF2-40B4-BE49-F238E27FC236}">
                <a16:creationId xmlns:a16="http://schemas.microsoft.com/office/drawing/2014/main" id="{61E3C7F0-B670-4C67-AD37-D5CC4791E5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92BD6A74-24A7-4B36-91F3-31005321AD7C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bg2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>
            <a:extLst>
              <a:ext uri="{FF2B5EF4-FFF2-40B4-BE49-F238E27FC236}">
                <a16:creationId xmlns:a16="http://schemas.microsoft.com/office/drawing/2014/main" id="{E743E99C-82DE-49B0-B7C3-7E79375D3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1430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Algumas  Considerações</a:t>
            </a:r>
          </a:p>
        </p:txBody>
      </p:sp>
      <p:sp>
        <p:nvSpPr>
          <p:cNvPr id="9219" name="Rectangle 9">
            <a:extLst>
              <a:ext uri="{FF2B5EF4-FFF2-40B4-BE49-F238E27FC236}">
                <a16:creationId xmlns:a16="http://schemas.microsoft.com/office/drawing/2014/main" id="{441CEA96-DFEA-4A3A-A6D0-C9501E8B8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600200"/>
            <a:ext cx="8077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buFont typeface="Monotype Sorts" panose="05000000000000000000" pitchFamily="2" charset="2"/>
              <a:buNone/>
            </a:pPr>
            <a:endParaRPr lang="pt-BR" altLang="pt-BR" sz="4400">
              <a:solidFill>
                <a:schemeClr val="tx1"/>
              </a:solidFill>
              <a:effectLst/>
              <a:latin typeface="Futura Md BT" panose="020B0602020204020303" pitchFamily="34" charset="0"/>
            </a:endParaRPr>
          </a:p>
        </p:txBody>
      </p:sp>
      <p:sp>
        <p:nvSpPr>
          <p:cNvPr id="26635" name="Text Box 11">
            <a:extLst>
              <a:ext uri="{FF2B5EF4-FFF2-40B4-BE49-F238E27FC236}">
                <a16:creationId xmlns:a16="http://schemas.microsoft.com/office/drawing/2014/main" id="{96FF5540-48C5-41B6-B7DA-B4CC4DECB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709863"/>
            <a:ext cx="6019800" cy="2014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sz="3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Assunto para ser tratado e compreendido com amor</a:t>
            </a:r>
          </a:p>
          <a:p>
            <a:pPr marL="342900" indent="-342900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sz="3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Cuidar com o julgamento</a:t>
            </a:r>
          </a:p>
        </p:txBody>
      </p:sp>
      <p:sp>
        <p:nvSpPr>
          <p:cNvPr id="9221" name="WordArt 20">
            <a:extLst>
              <a:ext uri="{FF2B5EF4-FFF2-40B4-BE49-F238E27FC236}">
                <a16:creationId xmlns:a16="http://schemas.microsoft.com/office/drawing/2014/main" id="{97F92916-3371-458E-A553-B87429D58C1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9222" name="Imagem 9">
            <a:extLst>
              <a:ext uri="{FF2B5EF4-FFF2-40B4-BE49-F238E27FC236}">
                <a16:creationId xmlns:a16="http://schemas.microsoft.com/office/drawing/2014/main" id="{9E04F9F5-FFF9-4EB4-AF08-BEED33FFA8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Imagem 11">
            <a:extLst>
              <a:ext uri="{FF2B5EF4-FFF2-40B4-BE49-F238E27FC236}">
                <a16:creationId xmlns:a16="http://schemas.microsoft.com/office/drawing/2014/main" id="{2C6A632E-DE07-405D-A8D2-9197567998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5">
            <a:extLst>
              <a:ext uri="{FF2B5EF4-FFF2-40B4-BE49-F238E27FC236}">
                <a16:creationId xmlns:a16="http://schemas.microsoft.com/office/drawing/2014/main" id="{5060F435-6BA9-4FCA-9F05-C26E8937D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4438"/>
            <a:ext cx="1643063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br>
              <a:rPr lang="pt-BR" sz="1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União Nordeste </a:t>
            </a:r>
            <a:b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Brasileira</a:t>
            </a:r>
          </a:p>
        </p:txBody>
      </p:sp>
      <p:pic>
        <p:nvPicPr>
          <p:cNvPr id="9225" name="Imagem 12">
            <a:extLst>
              <a:ext uri="{FF2B5EF4-FFF2-40B4-BE49-F238E27FC236}">
                <a16:creationId xmlns:a16="http://schemas.microsoft.com/office/drawing/2014/main" id="{02D7B614-895F-4C05-BD6B-32F0AD87F5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1668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C9E325F1-A527-475D-818B-7FAC78307270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bg2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6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6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  <p:bldP spid="2663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40D884ED-5534-48FF-88E7-5152C9CF7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572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Algumas  Considerações</a:t>
            </a:r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0BF5FF27-4A57-4489-8FAC-FB9964A87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600200"/>
            <a:ext cx="8077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buFont typeface="Monotype Sorts" panose="05000000000000000000" pitchFamily="2" charset="2"/>
              <a:buNone/>
            </a:pPr>
            <a:endParaRPr lang="pt-BR" altLang="pt-BR" sz="4400">
              <a:solidFill>
                <a:schemeClr val="tx1"/>
              </a:solidFill>
              <a:effectLst/>
              <a:latin typeface="Futura Md BT" panose="020B0602020204020303" pitchFamily="34" charset="0"/>
            </a:endParaRPr>
          </a:p>
        </p:txBody>
      </p:sp>
      <p:sp>
        <p:nvSpPr>
          <p:cNvPr id="51208" name="Text Box 8">
            <a:extLst>
              <a:ext uri="{FF2B5EF4-FFF2-40B4-BE49-F238E27FC236}">
                <a16:creationId xmlns:a16="http://schemas.microsoft.com/office/drawing/2014/main" id="{BAF24177-30E0-4E21-B315-FBE4A143E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822450"/>
            <a:ext cx="7086600" cy="366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sz="3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Coisas discretas podem não ser erradas, mas são uma porta de entrada</a:t>
            </a:r>
          </a:p>
          <a:p>
            <a:pPr marL="342900" indent="-342900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Satanás tenta no ponto fraco</a:t>
            </a:r>
          </a:p>
          <a:p>
            <a:pPr marL="342900" indent="-342900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Qual o limite?</a:t>
            </a:r>
          </a:p>
          <a:p>
            <a:pPr marL="342900" indent="-342900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Diferencial</a:t>
            </a:r>
            <a:endParaRPr lang="pt-BR" sz="32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itchFamily="82" charset="0"/>
            </a:endParaRPr>
          </a:p>
        </p:txBody>
      </p:sp>
      <p:pic>
        <p:nvPicPr>
          <p:cNvPr id="10245" name="Imagem 15">
            <a:extLst>
              <a:ext uri="{FF2B5EF4-FFF2-40B4-BE49-F238E27FC236}">
                <a16:creationId xmlns:a16="http://schemas.microsoft.com/office/drawing/2014/main" id="{A61A7C80-200F-4148-A3C2-9842F06FBB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5">
            <a:extLst>
              <a:ext uri="{FF2B5EF4-FFF2-40B4-BE49-F238E27FC236}">
                <a16:creationId xmlns:a16="http://schemas.microsoft.com/office/drawing/2014/main" id="{50C94C1F-C158-48A8-BDDB-70CDF5E51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4438"/>
            <a:ext cx="1643063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br>
              <a:rPr lang="pt-BR" sz="1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União Nordeste </a:t>
            </a:r>
            <a:b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Brasileira</a:t>
            </a:r>
          </a:p>
        </p:txBody>
      </p:sp>
      <p:pic>
        <p:nvPicPr>
          <p:cNvPr id="10247" name="Imagem 17">
            <a:extLst>
              <a:ext uri="{FF2B5EF4-FFF2-40B4-BE49-F238E27FC236}">
                <a16:creationId xmlns:a16="http://schemas.microsoft.com/office/drawing/2014/main" id="{802BCF6A-9C35-46E2-8FF2-60268E58B4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1668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Imagem 11">
            <a:extLst>
              <a:ext uri="{FF2B5EF4-FFF2-40B4-BE49-F238E27FC236}">
                <a16:creationId xmlns:a16="http://schemas.microsoft.com/office/drawing/2014/main" id="{A910CAEC-E2AD-468B-9AF9-FBDD893D6C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02D3165C-E0CF-4D07-AD00-DF80904BA8E2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bg2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1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1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1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12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build="p" autoUpdateAnimBg="0"/>
      <p:bldP spid="5120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E68DA221-4262-4479-B6A7-2D3B700DF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572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Algumas  Considerações</a:t>
            </a:r>
          </a:p>
        </p:txBody>
      </p:sp>
      <p:sp>
        <p:nvSpPr>
          <p:cNvPr id="11267" name="Rectangle 7">
            <a:extLst>
              <a:ext uri="{FF2B5EF4-FFF2-40B4-BE49-F238E27FC236}">
                <a16:creationId xmlns:a16="http://schemas.microsoft.com/office/drawing/2014/main" id="{1BCEA2AE-96EF-47D3-8210-5A1F0E314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600200"/>
            <a:ext cx="8077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buFont typeface="Monotype Sorts" panose="05000000000000000000" pitchFamily="2" charset="2"/>
              <a:buNone/>
            </a:pPr>
            <a:endParaRPr lang="pt-BR" altLang="pt-BR" sz="4400">
              <a:solidFill>
                <a:schemeClr val="tx1"/>
              </a:solidFill>
              <a:effectLst/>
              <a:latin typeface="Futura Md BT" panose="020B0602020204020303" pitchFamily="34" charset="0"/>
            </a:endParaRPr>
          </a:p>
        </p:txBody>
      </p:sp>
      <p:sp>
        <p:nvSpPr>
          <p:cNvPr id="52233" name="Rectangle 9">
            <a:extLst>
              <a:ext uri="{FF2B5EF4-FFF2-40B4-BE49-F238E27FC236}">
                <a16:creationId xmlns:a16="http://schemas.microsoft.com/office/drawing/2014/main" id="{A37CA264-547F-4496-8A8B-44A11FD08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133600"/>
            <a:ext cx="6718300" cy="350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Parte do plano de Deus para aparência pessoal - Modéstia e decência</a:t>
            </a:r>
          </a:p>
          <a:p>
            <a:pPr marL="342900" indent="-342900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Não é pecado querer ser bonito</a:t>
            </a:r>
          </a:p>
          <a:p>
            <a:pPr marL="342900" indent="-342900" defTabSz="762000">
              <a:spcBef>
                <a:spcPct val="50000"/>
              </a:spcBef>
              <a:buFont typeface="Monotype Sorts" pitchFamily="2" charset="2"/>
              <a:buChar char="ò"/>
              <a:defRPr/>
            </a:pPr>
            <a:r>
              <a:rPr lang="pt-BR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O problema é querer ficar bonito: Escravidão ou prioridade</a:t>
            </a:r>
          </a:p>
        </p:txBody>
      </p:sp>
      <p:pic>
        <p:nvPicPr>
          <p:cNvPr id="11269" name="Imagem 8">
            <a:extLst>
              <a:ext uri="{FF2B5EF4-FFF2-40B4-BE49-F238E27FC236}">
                <a16:creationId xmlns:a16="http://schemas.microsoft.com/office/drawing/2014/main" id="{40F118C1-1FD5-49EA-A782-DB76A693D9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5">
            <a:extLst>
              <a:ext uri="{FF2B5EF4-FFF2-40B4-BE49-F238E27FC236}">
                <a16:creationId xmlns:a16="http://schemas.microsoft.com/office/drawing/2014/main" id="{463D3E35-ACD3-477C-AF66-62A0CBB25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4438"/>
            <a:ext cx="1643063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br>
              <a:rPr lang="pt-BR" sz="1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União Nordeste </a:t>
            </a:r>
            <a:b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Brasileira</a:t>
            </a:r>
          </a:p>
        </p:txBody>
      </p:sp>
      <p:pic>
        <p:nvPicPr>
          <p:cNvPr id="11271" name="Imagem 10">
            <a:extLst>
              <a:ext uri="{FF2B5EF4-FFF2-40B4-BE49-F238E27FC236}">
                <a16:creationId xmlns:a16="http://schemas.microsoft.com/office/drawing/2014/main" id="{1DD24AC7-4D99-41E0-931A-D19496D4DC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1668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Imagem 11">
            <a:extLst>
              <a:ext uri="{FF2B5EF4-FFF2-40B4-BE49-F238E27FC236}">
                <a16:creationId xmlns:a16="http://schemas.microsoft.com/office/drawing/2014/main" id="{1682884A-28F1-40FF-AE60-80409CAAFB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9C5A6541-8298-404C-8304-22EBCB57C8FD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bg2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>
            <a:hlinkClick r:id="" action="ppaction://ole?verb=0"/>
            <a:extLst>
              <a:ext uri="{FF2B5EF4-FFF2-40B4-BE49-F238E27FC236}">
                <a16:creationId xmlns:a16="http://schemas.microsoft.com/office/drawing/2014/main" id="{3E3FB394-F5A8-4A65-A1E2-FA2014C98890}"/>
              </a:ext>
            </a:extLst>
          </p:cNvPr>
          <p:cNvGraphicFramePr>
            <a:graphicFrameLocks/>
          </p:cNvGraphicFramePr>
          <p:nvPr/>
        </p:nvGraphicFramePr>
        <p:xfrm>
          <a:off x="285750" y="2643188"/>
          <a:ext cx="2536825" cy="300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CorelDRAW" r:id="rId5" imgW="2329336" imgH="2769966" progId="CorelDraw.Graphic.9">
                  <p:embed/>
                </p:oleObj>
              </mc:Choice>
              <mc:Fallback>
                <p:oleObj name="CorelDRAW" r:id="rId5" imgW="2329336" imgH="2769966" progId="CorelDraw.Graphic.9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2643188"/>
                        <a:ext cx="2536825" cy="300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5" name="Rectangle 3">
            <a:extLst>
              <a:ext uri="{FF2B5EF4-FFF2-40B4-BE49-F238E27FC236}">
                <a16:creationId xmlns:a16="http://schemas.microsoft.com/office/drawing/2014/main" id="{36BD4FC5-17BA-4A28-9ECF-390D0B7FA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O plano de Deus</a:t>
            </a:r>
          </a:p>
        </p:txBody>
      </p:sp>
      <p:grpSp>
        <p:nvGrpSpPr>
          <p:cNvPr id="2052" name="Group 4">
            <a:extLst>
              <a:ext uri="{FF2B5EF4-FFF2-40B4-BE49-F238E27FC236}">
                <a16:creationId xmlns:a16="http://schemas.microsoft.com/office/drawing/2014/main" id="{A72C09B0-07D1-4591-9D23-A38B590A0932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5410200"/>
            <a:ext cx="2362200" cy="1271588"/>
            <a:chOff x="-240" y="3408"/>
            <a:chExt cx="1488" cy="801"/>
          </a:xfrm>
        </p:grpSpPr>
        <p:pic>
          <p:nvPicPr>
            <p:cNvPr id="2059" name="Picture 5">
              <a:extLst>
                <a:ext uri="{FF2B5EF4-FFF2-40B4-BE49-F238E27FC236}">
                  <a16:creationId xmlns:a16="http://schemas.microsoft.com/office/drawing/2014/main" id="{6236611D-807C-401C-9AF7-514D4871CC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408"/>
              <a:ext cx="393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78" name="Rectangle 6">
              <a:extLst>
                <a:ext uri="{FF2B5EF4-FFF2-40B4-BE49-F238E27FC236}">
                  <a16:creationId xmlns:a16="http://schemas.microsoft.com/office/drawing/2014/main" id="{74FA0315-F5A1-4AE4-AFB4-088D123A3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40" y="3696"/>
              <a:ext cx="1488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defTabSz="762000">
                <a:defRPr/>
              </a:pP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Ministério Jovem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União Nordeste </a:t>
              </a:r>
              <a:b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</a:br>
              <a:r>
                <a:rPr lang="pt-BR" sz="1200" b="1" i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empus Sans ITC" pitchFamily="82" charset="0"/>
                </a:rPr>
                <a:t>Brasileira</a:t>
              </a:r>
            </a:p>
          </p:txBody>
        </p:sp>
        <p:sp>
          <p:nvSpPr>
            <p:cNvPr id="28679" name="Rectangle 7">
              <a:extLst>
                <a:ext uri="{FF2B5EF4-FFF2-40B4-BE49-F238E27FC236}">
                  <a16:creationId xmlns:a16="http://schemas.microsoft.com/office/drawing/2014/main" id="{AFF251E7-8173-4059-859E-6F21D455F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4113"/>
              <a:ext cx="720" cy="96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28680" name="Rectangle 8">
            <a:extLst>
              <a:ext uri="{FF2B5EF4-FFF2-40B4-BE49-F238E27FC236}">
                <a16:creationId xmlns:a16="http://schemas.microsoft.com/office/drawing/2014/main" id="{0588891A-3428-4E84-B9EC-B58C9A4EF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000125"/>
            <a:ext cx="7391400" cy="482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46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Investir no interior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26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Tempo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26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Recursos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26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Prioridade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46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Manter o exterior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26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Asseio pessoal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26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Roupas bem escolhidas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26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Não se tornar provocante</a:t>
            </a:r>
          </a:p>
        </p:txBody>
      </p:sp>
      <p:pic>
        <p:nvPicPr>
          <p:cNvPr id="2054" name="Imagem 8">
            <a:extLst>
              <a:ext uri="{FF2B5EF4-FFF2-40B4-BE49-F238E27FC236}">
                <a16:creationId xmlns:a16="http://schemas.microsoft.com/office/drawing/2014/main" id="{77AC3830-63D0-4231-B2A6-A4F489DB4C3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5">
            <a:extLst>
              <a:ext uri="{FF2B5EF4-FFF2-40B4-BE49-F238E27FC236}">
                <a16:creationId xmlns:a16="http://schemas.microsoft.com/office/drawing/2014/main" id="{1616AD22-3C17-482B-8A63-8BABE73A9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4438"/>
            <a:ext cx="1643063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br>
              <a:rPr lang="pt-BR" sz="1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União Nordeste </a:t>
            </a:r>
            <a:b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Brasileira</a:t>
            </a:r>
          </a:p>
        </p:txBody>
      </p:sp>
      <p:pic>
        <p:nvPicPr>
          <p:cNvPr id="2056" name="Imagem 10">
            <a:extLst>
              <a:ext uri="{FF2B5EF4-FFF2-40B4-BE49-F238E27FC236}">
                <a16:creationId xmlns:a16="http://schemas.microsoft.com/office/drawing/2014/main" id="{145D3BA4-B691-46C2-AFD3-F634BB817CB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1668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Imagem 11">
            <a:extLst>
              <a:ext uri="{FF2B5EF4-FFF2-40B4-BE49-F238E27FC236}">
                <a16:creationId xmlns:a16="http://schemas.microsoft.com/office/drawing/2014/main" id="{4D775965-EBDA-4C8A-A8A3-1E1EDD44C99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B6442158-51E4-478D-B247-70737E0738DF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bg2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8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8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8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286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28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286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8" dur="500"/>
                                        <p:tgtEl>
                                          <p:spTgt spid="286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286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  <p:bldP spid="2868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Rectangle 1030">
            <a:extLst>
              <a:ext uri="{FF2B5EF4-FFF2-40B4-BE49-F238E27FC236}">
                <a16:creationId xmlns:a16="http://schemas.microsoft.com/office/drawing/2014/main" id="{3113203E-83FA-4258-9FE2-6EF1C6C49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6096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O Argumento</a:t>
            </a:r>
          </a:p>
        </p:txBody>
      </p:sp>
      <p:sp>
        <p:nvSpPr>
          <p:cNvPr id="30727" name="Rectangle 1031">
            <a:extLst>
              <a:ext uri="{FF2B5EF4-FFF2-40B4-BE49-F238E27FC236}">
                <a16:creationId xmlns:a16="http://schemas.microsoft.com/office/drawing/2014/main" id="{41F30E77-E1F7-4C8A-BCD0-FE912AFB2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079625"/>
            <a:ext cx="6172200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30000"/>
              </a:lnSpc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sz="40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É uma coisa tão pequena…</a:t>
            </a:r>
          </a:p>
          <a:p>
            <a:pPr>
              <a:lnSpc>
                <a:spcPct val="130000"/>
              </a:lnSpc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sz="40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Por que é tão difícil abandonar ?</a:t>
            </a:r>
            <a:endParaRPr lang="pt-BR" altLang="pt-BR" sz="4000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</p:txBody>
      </p:sp>
      <p:pic>
        <p:nvPicPr>
          <p:cNvPr id="12292" name="Imagem 7">
            <a:extLst>
              <a:ext uri="{FF2B5EF4-FFF2-40B4-BE49-F238E27FC236}">
                <a16:creationId xmlns:a16="http://schemas.microsoft.com/office/drawing/2014/main" id="{B2A995F3-65B6-49DA-9DB3-B143EFD9AB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5">
            <a:extLst>
              <a:ext uri="{FF2B5EF4-FFF2-40B4-BE49-F238E27FC236}">
                <a16:creationId xmlns:a16="http://schemas.microsoft.com/office/drawing/2014/main" id="{730E044D-F463-422D-86E6-F8BAE35D4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4438"/>
            <a:ext cx="1643063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br>
              <a:rPr lang="pt-BR" sz="1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União Nordeste </a:t>
            </a:r>
            <a:b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Brasileira</a:t>
            </a:r>
          </a:p>
        </p:txBody>
      </p:sp>
      <p:pic>
        <p:nvPicPr>
          <p:cNvPr id="12294" name="Imagem 9">
            <a:extLst>
              <a:ext uri="{FF2B5EF4-FFF2-40B4-BE49-F238E27FC236}">
                <a16:creationId xmlns:a16="http://schemas.microsoft.com/office/drawing/2014/main" id="{1D9FDFFC-E347-48DD-ADBE-722683DAA4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1668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Imagem 11">
            <a:extLst>
              <a:ext uri="{FF2B5EF4-FFF2-40B4-BE49-F238E27FC236}">
                <a16:creationId xmlns:a16="http://schemas.microsoft.com/office/drawing/2014/main" id="{8CDE4F11-A105-4D8D-B73B-96207B63A5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A51EDC01-BBF9-4AE9-9A78-8C845EF29A98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bg2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build="p" autoUpdateAnimBg="0"/>
      <p:bldP spid="3072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6">
            <a:extLst>
              <a:ext uri="{FF2B5EF4-FFF2-40B4-BE49-F238E27FC236}">
                <a16:creationId xmlns:a16="http://schemas.microsoft.com/office/drawing/2014/main" id="{051C6586-3222-4C2D-B4B2-4ACC85DEB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6096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A Justificativa Bíblica</a:t>
            </a:r>
            <a:b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</a:b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Para as Jóias</a:t>
            </a:r>
          </a:p>
        </p:txBody>
      </p:sp>
      <p:sp>
        <p:nvSpPr>
          <p:cNvPr id="29704" name="Rectangle 8">
            <a:extLst>
              <a:ext uri="{FF2B5EF4-FFF2-40B4-BE49-F238E27FC236}">
                <a16:creationId xmlns:a16="http://schemas.microsoft.com/office/drawing/2014/main" id="{3F60DC26-7470-405B-9CCC-EE7EC4167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785938"/>
            <a:ext cx="7620000" cy="42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28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Os personagens Bíblicos usaram!!!!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28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Não é porque aparece na Bíblia que Deus aprova</a:t>
            </a:r>
          </a:p>
          <a:p>
            <a:pPr lvl="1" algn="l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28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Noé ficou bêbado</a:t>
            </a:r>
          </a:p>
          <a:p>
            <a:pPr lvl="1" algn="l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28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Ló se envolveu sexualmente com suas filhas e as engravidou</a:t>
            </a:r>
          </a:p>
          <a:p>
            <a:pPr lvl="1" algn="l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pt-BR" altLang="pt-BR" sz="28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Poligamia</a:t>
            </a:r>
            <a:endParaRPr lang="pt-BR" altLang="pt-BR" sz="3200" b="1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 lvl="1" algn="l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endParaRPr lang="pt-BR" altLang="pt-BR" sz="3200" b="1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</p:txBody>
      </p:sp>
      <p:pic>
        <p:nvPicPr>
          <p:cNvPr id="13316" name="Imagem 7">
            <a:extLst>
              <a:ext uri="{FF2B5EF4-FFF2-40B4-BE49-F238E27FC236}">
                <a16:creationId xmlns:a16="http://schemas.microsoft.com/office/drawing/2014/main" id="{8859351C-58DF-448A-AA7C-500A2C11FE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5">
            <a:extLst>
              <a:ext uri="{FF2B5EF4-FFF2-40B4-BE49-F238E27FC236}">
                <a16:creationId xmlns:a16="http://schemas.microsoft.com/office/drawing/2014/main" id="{DC3A1AF0-7D83-4C8C-8C0F-85E87F319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4438"/>
            <a:ext cx="1643063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br>
              <a:rPr lang="pt-BR" sz="1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União Nordeste </a:t>
            </a:r>
            <a:b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Brasileira</a:t>
            </a:r>
          </a:p>
        </p:txBody>
      </p:sp>
      <p:pic>
        <p:nvPicPr>
          <p:cNvPr id="13318" name="Imagem 9">
            <a:extLst>
              <a:ext uri="{FF2B5EF4-FFF2-40B4-BE49-F238E27FC236}">
                <a16:creationId xmlns:a16="http://schemas.microsoft.com/office/drawing/2014/main" id="{CE3C0B1B-01E0-4695-980F-80D87851C5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1668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FCE1BDD-4DE0-4301-8221-71B6CDB38459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bg2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97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97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97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297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build="p" autoUpdateAnimBg="0"/>
      <p:bldP spid="2970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Rectangle 6">
            <a:extLst>
              <a:ext uri="{FF2B5EF4-FFF2-40B4-BE49-F238E27FC236}">
                <a16:creationId xmlns:a16="http://schemas.microsoft.com/office/drawing/2014/main" id="{81F6ECB3-AEF5-4EAC-8A60-A41D6E019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447800"/>
            <a:ext cx="7620000" cy="46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Temos um compromisso com Deus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Ele conhece nosso interior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Seremos salvos por aquilo que somos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endParaRPr lang="pt-BR" altLang="pt-BR" sz="1200" b="1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  <a:p>
            <a:pPr lvl="1"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Também temos um compromisso com as pessoas</a:t>
            </a:r>
          </a:p>
          <a:p>
            <a:pPr lvl="1"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Elas só conhecem e julgam o exterior</a:t>
            </a:r>
          </a:p>
          <a:p>
            <a:pPr lvl="1"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Elas Vêem os frutos, e não a raiz </a:t>
            </a:r>
          </a:p>
          <a:p>
            <a:pPr lvl="1"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Poderão encontrar a salvação por aquilo que vêem em nós</a:t>
            </a:r>
          </a:p>
          <a:p>
            <a:pPr lvl="1" algn="l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endParaRPr lang="pt-BR" altLang="pt-BR" sz="2800" b="1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</p:txBody>
      </p:sp>
      <p:sp>
        <p:nvSpPr>
          <p:cNvPr id="31751" name="Rectangle 7">
            <a:extLst>
              <a:ext uri="{FF2B5EF4-FFF2-40B4-BE49-F238E27FC236}">
                <a16:creationId xmlns:a16="http://schemas.microsoft.com/office/drawing/2014/main" id="{19708E53-03B3-48AF-A4C2-C6EDFF12B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810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É Preciso Pensar</a:t>
            </a:r>
          </a:p>
        </p:txBody>
      </p:sp>
      <p:pic>
        <p:nvPicPr>
          <p:cNvPr id="14340" name="Imagem 7">
            <a:extLst>
              <a:ext uri="{FF2B5EF4-FFF2-40B4-BE49-F238E27FC236}">
                <a16:creationId xmlns:a16="http://schemas.microsoft.com/office/drawing/2014/main" id="{1555C6A2-FDEE-40B0-A2FE-26C8C907FF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5">
            <a:extLst>
              <a:ext uri="{FF2B5EF4-FFF2-40B4-BE49-F238E27FC236}">
                <a16:creationId xmlns:a16="http://schemas.microsoft.com/office/drawing/2014/main" id="{2ED2073B-2805-4CD0-A75C-5AA887DF7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4438"/>
            <a:ext cx="1643063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br>
              <a:rPr lang="pt-BR" sz="1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União Nordeste </a:t>
            </a:r>
            <a:b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Brasileira</a:t>
            </a:r>
          </a:p>
        </p:txBody>
      </p:sp>
      <p:pic>
        <p:nvPicPr>
          <p:cNvPr id="14342" name="Imagem 9">
            <a:extLst>
              <a:ext uri="{FF2B5EF4-FFF2-40B4-BE49-F238E27FC236}">
                <a16:creationId xmlns:a16="http://schemas.microsoft.com/office/drawing/2014/main" id="{309F46C6-53CF-4B71-8861-EDD4FC8F2C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1668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F761F217-A681-44C4-915E-E2C2DB2BBC28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bg2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31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31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317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build="p" autoUpdateAnimBg="0"/>
      <p:bldP spid="3175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Rectangle 6">
            <a:extLst>
              <a:ext uri="{FF2B5EF4-FFF2-40B4-BE49-F238E27FC236}">
                <a16:creationId xmlns:a16="http://schemas.microsoft.com/office/drawing/2014/main" id="{E97ADE75-BC7A-44A5-ADC7-213F6B7E0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716088"/>
            <a:ext cx="7467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sz="2800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1. </a:t>
            </a: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Se é correto as mulheres usarem jóias, porque os homens não poderiam usa-las?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2. Se um anel ou brinco são aceitáveis, por que não três ou quatro?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3. Se um membro pode usar, por que não o pastor?</a:t>
            </a:r>
          </a:p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solidFill>
                  <a:srgbClr val="FFFFFF"/>
                </a:solidFill>
                <a:effectLst/>
                <a:latin typeface="Tempus Sans ITC" panose="04020404030D07020202" pitchFamily="82" charset="0"/>
              </a:rPr>
              <a:t>4. Se uma jóia nos dedos ou no pescoço é permitida, por que não no nariz, língua, sobrancelha, etc...</a:t>
            </a:r>
            <a:endParaRPr lang="pt-BR" altLang="pt-BR">
              <a:solidFill>
                <a:srgbClr val="FFFFFF"/>
              </a:solidFill>
              <a:effectLst/>
              <a:latin typeface="Tempus Sans ITC" panose="04020404030D07020202" pitchFamily="82" charset="0"/>
            </a:endParaRPr>
          </a:p>
        </p:txBody>
      </p:sp>
      <p:sp>
        <p:nvSpPr>
          <p:cNvPr id="32778" name="Rectangle 10">
            <a:extLst>
              <a:ext uri="{FF2B5EF4-FFF2-40B4-BE49-F238E27FC236}">
                <a16:creationId xmlns:a16="http://schemas.microsoft.com/office/drawing/2014/main" id="{9842B06D-C936-4AD8-AAE0-F808D0337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150" y="381000"/>
            <a:ext cx="8077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r>
              <a:rPr lang="pt-BR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É Preciso Pensar</a:t>
            </a:r>
          </a:p>
        </p:txBody>
      </p:sp>
      <p:pic>
        <p:nvPicPr>
          <p:cNvPr id="15364" name="Imagem 7">
            <a:extLst>
              <a:ext uri="{FF2B5EF4-FFF2-40B4-BE49-F238E27FC236}">
                <a16:creationId xmlns:a16="http://schemas.microsoft.com/office/drawing/2014/main" id="{06DF9E5A-E227-4AC6-8ECD-8C0BEC1715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5">
            <a:extLst>
              <a:ext uri="{FF2B5EF4-FFF2-40B4-BE49-F238E27FC236}">
                <a16:creationId xmlns:a16="http://schemas.microsoft.com/office/drawing/2014/main" id="{DAF81BA6-C5FD-4512-B02C-5F9E3DB76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4438"/>
            <a:ext cx="1643063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defTabSz="762000">
              <a:defRPr/>
            </a:pPr>
            <a:br>
              <a:rPr lang="pt-BR" sz="1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União Nordeste </a:t>
            </a:r>
            <a:b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Brasileira</a:t>
            </a:r>
          </a:p>
        </p:txBody>
      </p:sp>
      <p:pic>
        <p:nvPicPr>
          <p:cNvPr id="15366" name="Imagem 9">
            <a:extLst>
              <a:ext uri="{FF2B5EF4-FFF2-40B4-BE49-F238E27FC236}">
                <a16:creationId xmlns:a16="http://schemas.microsoft.com/office/drawing/2014/main" id="{A63606F8-F5C0-488F-A823-7E9536E6C1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11668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Imagem 11">
            <a:extLst>
              <a:ext uri="{FF2B5EF4-FFF2-40B4-BE49-F238E27FC236}">
                <a16:creationId xmlns:a16="http://schemas.microsoft.com/office/drawing/2014/main" id="{6969F7EE-A1F9-4EE0-9BD2-F593F8781E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3BB5F4C3-A0E6-4923-BFFB-4357D2B64C07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bg2"/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build="p" autoUpdateAnimBg="0"/>
      <p:bldP spid="32778" grpId="0" build="p" autoUpdateAnimBg="0"/>
    </p:bldLst>
  </p:timing>
</p:sld>
</file>

<file path=ppt/theme/theme1.xml><?xml version="1.0" encoding="utf-8"?>
<a:theme xmlns:a="http://schemas.openxmlformats.org/drawingml/2006/main" name="Ja_br">
  <a:themeElements>
    <a:clrScheme name="">
      <a:dk1>
        <a:srgbClr val="000000"/>
      </a:dk1>
      <a:lt1>
        <a:srgbClr val="FAFD00"/>
      </a:lt1>
      <a:dk2>
        <a:srgbClr val="00279F"/>
      </a:dk2>
      <a:lt2>
        <a:srgbClr val="FAFD00"/>
      </a:lt2>
      <a:accent1>
        <a:srgbClr val="F6BF69"/>
      </a:accent1>
      <a:accent2>
        <a:srgbClr val="00AE00"/>
      </a:accent2>
      <a:accent3>
        <a:srgbClr val="AAACCD"/>
      </a:accent3>
      <a:accent4>
        <a:srgbClr val="D6D800"/>
      </a:accent4>
      <a:accent5>
        <a:srgbClr val="FADCB9"/>
      </a:accent5>
      <a:accent6>
        <a:srgbClr val="009D00"/>
      </a:accent6>
      <a:hlink>
        <a:srgbClr val="FC0128"/>
      </a:hlink>
      <a:folHlink>
        <a:srgbClr val="CECECE"/>
      </a:folHlink>
    </a:clrScheme>
    <a:fontScheme name="Ja_br">
      <a:majorFont>
        <a:latin typeface="Futura Md BT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Ja_b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_b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_b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_b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_b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_b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_b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</TotalTime>
  <Pages>19</Pages>
  <Words>562</Words>
  <Application>Microsoft Office PowerPoint</Application>
  <PresentationFormat>Papel Carta (216 x 279 mm)</PresentationFormat>
  <Paragraphs>103</Paragraphs>
  <Slides>16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16</vt:i4>
      </vt:variant>
    </vt:vector>
  </HeadingPairs>
  <TitlesOfParts>
    <vt:vector size="26" baseType="lpstr">
      <vt:lpstr>Tempus Sans ITC</vt:lpstr>
      <vt:lpstr>Futura Md BT</vt:lpstr>
      <vt:lpstr>Arial</vt:lpstr>
      <vt:lpstr>Georgia</vt:lpstr>
      <vt:lpstr>Times New Roman</vt:lpstr>
      <vt:lpstr>Symbol</vt:lpstr>
      <vt:lpstr>Monotype Sorts</vt:lpstr>
      <vt:lpstr>Ja_br</vt:lpstr>
      <vt:lpstr>Microsoft ClipArt Gallery</vt:lpstr>
      <vt:lpstr>Gráfico do CorelDRAW 9.0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Angels/ArtMaker - BlessConnection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CARVALHO;Pr. José Maria Barbosa</dc:creator>
  <cp:keywords>www.4tons.com</cp:keywords>
  <dc:description>COMÉRCIO PROIBIDO. USO PESSOAL</dc:description>
  <cp:lastModifiedBy>Pr. Marcelo Carvalho</cp:lastModifiedBy>
  <cp:revision>77</cp:revision>
  <cp:lastPrinted>1996-05-13T09:38:26Z</cp:lastPrinted>
  <dcterms:created xsi:type="dcterms:W3CDTF">1994-08-31T18:31:04Z</dcterms:created>
  <dcterms:modified xsi:type="dcterms:W3CDTF">2019-11-21T09:46:27Z</dcterms:modified>
  <cp:category>SM-JOVENS</cp:category>
</cp:coreProperties>
</file>