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5" r:id="rId4"/>
    <p:sldId id="270" r:id="rId5"/>
    <p:sldId id="284" r:id="rId6"/>
    <p:sldId id="269" r:id="rId7"/>
    <p:sldId id="267" r:id="rId8"/>
    <p:sldId id="266" r:id="rId9"/>
    <p:sldId id="271" r:id="rId10"/>
    <p:sldId id="283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933FF"/>
    <a:srgbClr val="009999"/>
    <a:srgbClr val="339933"/>
    <a:srgbClr val="A39F01"/>
    <a:srgbClr val="C1C101"/>
    <a:srgbClr val="CC99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E92955-CDAC-4240-8449-5439F45C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CBCB71-FDCE-4D61-9A91-2A220B86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039353-AD50-4B67-A48F-D3729B69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5058F19-9B7D-4DBC-9A2A-3F785C1F51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2939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8413914-98AD-4C2B-8435-D1F42E4C46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42875"/>
            <a:ext cx="1428750" cy="70008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Times New Roman" charset="0"/>
            </a:endParaRP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FDEF58C6-4B5B-468A-837E-236045C684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1563"/>
            <a:ext cx="1500188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>
            <a:defPPr>
              <a:defRPr lang="pt-B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762000">
              <a:defRPr/>
            </a:pPr>
            <a:br>
              <a:rPr lang="pt-BR" sz="1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União Nordeste </a:t>
            </a:r>
            <a:b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</a:br>
            <a:r>
              <a:rPr lang="pt-BR" sz="1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itchFamily="82" charset="0"/>
              </a:rPr>
              <a:t>Brasileira</a:t>
            </a:r>
          </a:p>
        </p:txBody>
      </p:sp>
      <p:pic>
        <p:nvPicPr>
          <p:cNvPr id="4" name="Imagem 5">
            <a:extLst>
              <a:ext uri="{FF2B5EF4-FFF2-40B4-BE49-F238E27FC236}">
                <a16:creationId xmlns:a16="http://schemas.microsoft.com/office/drawing/2014/main" id="{80E91BAA-57FC-4436-A4C2-FCDC1D8A69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0"/>
            <a:ext cx="11668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6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750E0C-B76A-48C7-9B14-FF2B0A99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DA1839-9673-4CD8-B4B3-BA3CDC18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4F10AF-7ED2-4184-9CD2-D0B1DE57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F3C0AB-C8BF-42DE-9B21-4D1F4CAF92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9527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F178F5-57B1-4530-8B0C-65D6C567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046C93-BE4C-445A-BD90-70001167C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EF8121-68BA-47BA-863A-56AFD52D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4E5660F-A6FF-4429-8C90-452B9E3E469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715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D86DBC-6A17-4581-BB47-C9F88F090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64DACF-73E8-469F-9EAB-4E813EB62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52BF7B85-EFCF-4EC4-9EC9-DE8181CF9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357313"/>
            <a:ext cx="3000375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5">
            <a:extLst>
              <a:ext uri="{FF2B5EF4-FFF2-40B4-BE49-F238E27FC236}">
                <a16:creationId xmlns:a16="http://schemas.microsoft.com/office/drawing/2014/main" id="{F2A8D3B1-F744-469A-BB4D-E46734CA05A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52600" y="2570163"/>
            <a:ext cx="3581400" cy="20113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  SÉCULO </a:t>
            </a: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21</a:t>
            </a:r>
            <a:endParaRPr lang="pt-BR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51C94569-61F9-41D9-8E1D-7C88A3CFB6FD}"/>
              </a:ext>
            </a:extLst>
          </p:cNvPr>
          <p:cNvGrpSpPr>
            <a:grpSpLocks/>
          </p:cNvGrpSpPr>
          <p:nvPr/>
        </p:nvGrpSpPr>
        <p:grpSpPr bwMode="auto">
          <a:xfrm>
            <a:off x="1801813" y="457200"/>
            <a:ext cx="7162800" cy="1143000"/>
            <a:chOff x="1152" y="288"/>
            <a:chExt cx="4512" cy="720"/>
          </a:xfrm>
        </p:grpSpPr>
        <p:sp>
          <p:nvSpPr>
            <p:cNvPr id="6155" name="AutoShape 8">
              <a:extLst>
                <a:ext uri="{FF2B5EF4-FFF2-40B4-BE49-F238E27FC236}">
                  <a16:creationId xmlns:a16="http://schemas.microsoft.com/office/drawing/2014/main" id="{4D9689BE-BA9C-437D-AB29-BE0752312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4512" cy="720"/>
            </a:xfrm>
            <a:prstGeom prst="cube">
              <a:avLst>
                <a:gd name="adj" fmla="val 25000"/>
              </a:avLst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 sz="1800" b="1"/>
            </a:p>
          </p:txBody>
        </p:sp>
        <p:sp>
          <p:nvSpPr>
            <p:cNvPr id="6156" name="Rectangle 6">
              <a:extLst>
                <a:ext uri="{FF2B5EF4-FFF2-40B4-BE49-F238E27FC236}">
                  <a16:creationId xmlns:a16="http://schemas.microsoft.com/office/drawing/2014/main" id="{3CC31A44-EAFD-4521-BCDC-D078CAEFB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444"/>
              <a:ext cx="422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pt-BR" sz="4400" b="1">
                  <a:solidFill>
                    <a:schemeClr val="bg1"/>
                  </a:solidFill>
                  <a:latin typeface="Trebuchet MS" panose="020B0603020202020204" pitchFamily="34" charset="0"/>
                </a:rPr>
                <a:t>OS JOVENS ADVENTISTAS</a:t>
              </a:r>
              <a:endParaRPr lang="pt-BR" altLang="pt-BR" sz="4400" b="1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6149" name="Espaço Reservado para Data 3">
            <a:extLst>
              <a:ext uri="{FF2B5EF4-FFF2-40B4-BE49-F238E27FC236}">
                <a16:creationId xmlns:a16="http://schemas.microsoft.com/office/drawing/2014/main" id="{7B74AE7D-8CD8-4B94-99FB-D08134A697FC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354763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0" name="Espaço Reservado para Rodapé 4">
            <a:extLst>
              <a:ext uri="{FF2B5EF4-FFF2-40B4-BE49-F238E27FC236}">
                <a16:creationId xmlns:a16="http://schemas.microsoft.com/office/drawing/2014/main" id="{7DBDA539-EA75-4E4D-B336-23675744D6B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354763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51" name="Espaço Reservado para Número de Slide 5">
            <a:extLst>
              <a:ext uri="{FF2B5EF4-FFF2-40B4-BE49-F238E27FC236}">
                <a16:creationId xmlns:a16="http://schemas.microsoft.com/office/drawing/2014/main" id="{F4E0094B-CBE0-4066-8643-BE01455CE97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AEC8DE-F064-46CB-BE75-CBDA2798BD3B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  <p:pic>
        <p:nvPicPr>
          <p:cNvPr id="6152" name="Imagem 16">
            <a:extLst>
              <a:ext uri="{FF2B5EF4-FFF2-40B4-BE49-F238E27FC236}">
                <a16:creationId xmlns:a16="http://schemas.microsoft.com/office/drawing/2014/main" id="{511391ED-643E-4B01-86D8-10F110AD0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Imagem 17">
            <a:extLst>
              <a:ext uri="{FF2B5EF4-FFF2-40B4-BE49-F238E27FC236}">
                <a16:creationId xmlns:a16="http://schemas.microsoft.com/office/drawing/2014/main" id="{5E09CEA5-067A-42D3-A13A-04A2C8C544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F55723BD-2FBA-455B-862E-1B455AE6312A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>
            <a:extLst>
              <a:ext uri="{FF2B5EF4-FFF2-40B4-BE49-F238E27FC236}">
                <a16:creationId xmlns:a16="http://schemas.microsoft.com/office/drawing/2014/main" id="{70440609-BE0B-41E0-9FE0-C2249948532A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F376CBB-8F68-4F6F-A8DE-E620C5E74F74}" type="slidenum">
              <a:rPr lang="pt-BR" altLang="pt-BR"/>
              <a:pPr eaLnBrk="1" hangingPunct="1"/>
              <a:t>10</a:t>
            </a:fld>
            <a:endParaRPr lang="pt-BR" altLang="pt-BR"/>
          </a:p>
        </p:txBody>
      </p:sp>
      <p:pic>
        <p:nvPicPr>
          <p:cNvPr id="15363" name="Imagem 6">
            <a:extLst>
              <a:ext uri="{FF2B5EF4-FFF2-40B4-BE49-F238E27FC236}">
                <a16:creationId xmlns:a16="http://schemas.microsoft.com/office/drawing/2014/main" id="{DB24BF96-F89B-4EB3-95B0-CE0D57A27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m 7">
            <a:extLst>
              <a:ext uri="{FF2B5EF4-FFF2-40B4-BE49-F238E27FC236}">
                <a16:creationId xmlns:a16="http://schemas.microsoft.com/office/drawing/2014/main" id="{B986ED99-9B55-4BBE-A4D5-062096FC0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m 10">
            <a:extLst>
              <a:ext uri="{FF2B5EF4-FFF2-40B4-BE49-F238E27FC236}">
                <a16:creationId xmlns:a16="http://schemas.microsoft.com/office/drawing/2014/main" id="{C1E46375-C674-4419-B452-42D25F005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714375"/>
            <a:ext cx="461962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1E55ADE-88EC-4BFF-A731-495CB70DD10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6" name="Picture 10">
            <a:extLst>
              <a:ext uri="{FF2B5EF4-FFF2-40B4-BE49-F238E27FC236}">
                <a16:creationId xmlns:a16="http://schemas.microsoft.com/office/drawing/2014/main" id="{1D83539E-1AFD-43DC-93B9-09A942AC7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9388"/>
            <a:ext cx="7620000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11">
            <a:extLst>
              <a:ext uri="{FF2B5EF4-FFF2-40B4-BE49-F238E27FC236}">
                <a16:creationId xmlns:a16="http://schemas.microsoft.com/office/drawing/2014/main" id="{68B33D20-4480-4418-B925-C55F7A9DF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275" y="4686300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 sz="40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C5641962-4F78-49D0-9F72-CDF7A3FF7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1916113"/>
            <a:ext cx="17287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IURD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CF9AE886-5852-4AE6-A1AB-00C0876C4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550" y="2565400"/>
            <a:ext cx="4168775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Ecumenismo</a:t>
            </a:r>
          </a:p>
          <a:p>
            <a:pPr lvl="1" eaLnBrk="0" hangingPunct="0">
              <a:buFontTx/>
              <a:buChar char="•"/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L</a:t>
            </a:r>
            <a:r>
              <a:rPr lang="pt-BR" sz="4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uteranos</a:t>
            </a:r>
            <a:endParaRPr lang="pt-B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Muçulmanos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0DB6F293-B6F0-4F1D-BEAC-321F355D5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4581525"/>
            <a:ext cx="652303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pt-BR" sz="4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Reavivamento</a:t>
            </a: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Católico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2D1DB4B7-AC75-4C3D-99E7-434A2F05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10200"/>
            <a:ext cx="67929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Fortalecimento dos EUA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ACEB3FAA-A133-4F17-B03A-2A88A38699B3}"/>
              </a:ext>
            </a:extLst>
          </p:cNvPr>
          <p:cNvGrpSpPr>
            <a:grpSpLocks/>
          </p:cNvGrpSpPr>
          <p:nvPr/>
        </p:nvGrpSpPr>
        <p:grpSpPr bwMode="auto">
          <a:xfrm>
            <a:off x="1543050" y="133350"/>
            <a:ext cx="7543800" cy="1355725"/>
            <a:chOff x="972" y="84"/>
            <a:chExt cx="4752" cy="854"/>
          </a:xfrm>
        </p:grpSpPr>
        <p:sp>
          <p:nvSpPr>
            <p:cNvPr id="7177" name="AutoShape 4">
              <a:extLst>
                <a:ext uri="{FF2B5EF4-FFF2-40B4-BE49-F238E27FC236}">
                  <a16:creationId xmlns:a16="http://schemas.microsoft.com/office/drawing/2014/main" id="{443C29BF-DD5E-4326-850E-A03E638A4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" y="84"/>
              <a:ext cx="4752" cy="720"/>
            </a:xfrm>
            <a:prstGeom prst="cube">
              <a:avLst>
                <a:gd name="adj" fmla="val 25000"/>
              </a:avLst>
            </a:prstGeom>
            <a:solidFill>
              <a:srgbClr val="A39F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pt-BR" altLang="pt-BR">
                <a:solidFill>
                  <a:srgbClr val="CCCC00"/>
                </a:solidFill>
              </a:endParaRPr>
            </a:p>
          </p:txBody>
        </p:sp>
        <p:sp>
          <p:nvSpPr>
            <p:cNvPr id="14355" name="Text Box 19">
              <a:extLst>
                <a:ext uri="{FF2B5EF4-FFF2-40B4-BE49-F238E27FC236}">
                  <a16:creationId xmlns:a16="http://schemas.microsoft.com/office/drawing/2014/main" id="{C034FF38-8FF0-4222-8627-23136F209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7" y="246"/>
              <a:ext cx="3053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Em cima da hora</a:t>
              </a:r>
              <a:endParaRPr lang="pt-BR" sz="6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stral" pitchFamily="66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utoUpdateAnimBg="0"/>
      <p:bldP spid="14352" grpId="0" autoUpdateAnimBg="0"/>
      <p:bldP spid="14353" grpId="0" autoUpdateAnimBg="0"/>
      <p:bldP spid="143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id="{31A164DB-47A6-487D-9AA9-D7127A5610BB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42888"/>
            <a:ext cx="7620000" cy="1236662"/>
            <a:chOff x="960" y="153"/>
            <a:chExt cx="4800" cy="779"/>
          </a:xfrm>
        </p:grpSpPr>
        <p:sp>
          <p:nvSpPr>
            <p:cNvPr id="8203" name="AutoShape 4">
              <a:extLst>
                <a:ext uri="{FF2B5EF4-FFF2-40B4-BE49-F238E27FC236}">
                  <a16:creationId xmlns:a16="http://schemas.microsoft.com/office/drawing/2014/main" id="{3E0E98A3-494B-4A87-87CF-50BD83BAF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53"/>
              <a:ext cx="4800" cy="72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1277" name="Text Box 13">
              <a:extLst>
                <a:ext uri="{FF2B5EF4-FFF2-40B4-BE49-F238E27FC236}">
                  <a16:creationId xmlns:a16="http://schemas.microsoft.com/office/drawing/2014/main" id="{DA445D46-7219-4C6E-A68C-0A8BC0F12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0"/>
              <a:ext cx="456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A</a:t>
              </a:r>
              <a:r>
                <a:rPr lang="pt-BR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lgumas</a:t>
              </a:r>
              <a:r>
                <a:rPr lang="en-US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 </a:t>
              </a:r>
              <a:r>
                <a:rPr lang="pt-BR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consequências</a:t>
              </a:r>
            </a:p>
          </p:txBody>
        </p:sp>
      </p:grpSp>
      <p:sp>
        <p:nvSpPr>
          <p:cNvPr id="11278" name="Text Box 14">
            <a:extLst>
              <a:ext uri="{FF2B5EF4-FFF2-40B4-BE49-F238E27FC236}">
                <a16:creationId xmlns:a16="http://schemas.microsoft.com/office/drawing/2014/main" id="{D260FC8F-963F-4740-9A1E-2E8EC2619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484313"/>
            <a:ext cx="7524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Tentações sobre os</a:t>
            </a:r>
            <a:r>
              <a:rPr lang="en-US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Jovens</a:t>
            </a: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2B07CC07-300B-4561-AB78-3A2E9FB42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133600"/>
            <a:ext cx="5773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Relativismo da verdade</a:t>
            </a:r>
            <a:endParaRPr lang="pt-BR" altLang="pt-BR" sz="36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80" name="Text Box 16">
            <a:extLst>
              <a:ext uri="{FF2B5EF4-FFF2-40B4-BE49-F238E27FC236}">
                <a16:creationId xmlns:a16="http://schemas.microsoft.com/office/drawing/2014/main" id="{2C7A5B37-406F-4808-8EAE-9180D4018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3940175"/>
            <a:ext cx="6929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Modernizar sem</a:t>
            </a:r>
            <a:r>
              <a:rPr lang="en-US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mundanizar</a:t>
            </a:r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C3901664-8916-478D-AAC7-8D1AFD4EC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4460875"/>
            <a:ext cx="6324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Enfraquecimento da</a:t>
            </a:r>
            <a:r>
              <a:rPr lang="en-US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comunhão</a:t>
            </a:r>
          </a:p>
        </p:txBody>
      </p:sp>
      <p:sp>
        <p:nvSpPr>
          <p:cNvPr id="11282" name="Text Box 18">
            <a:extLst>
              <a:ext uri="{FF2B5EF4-FFF2-40B4-BE49-F238E27FC236}">
                <a16:creationId xmlns:a16="http://schemas.microsoft.com/office/drawing/2014/main" id="{B07706A2-3830-4E0E-96AF-B6047A6FD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2732088"/>
            <a:ext cx="62293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Globalização do</a:t>
            </a:r>
            <a:r>
              <a:rPr lang="en-US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comportamento</a:t>
            </a:r>
          </a:p>
        </p:txBody>
      </p:sp>
      <p:pic>
        <p:nvPicPr>
          <p:cNvPr id="8200" name="Imagem 17">
            <a:extLst>
              <a:ext uri="{FF2B5EF4-FFF2-40B4-BE49-F238E27FC236}">
                <a16:creationId xmlns:a16="http://schemas.microsoft.com/office/drawing/2014/main" id="{66DF4D83-146E-4C0F-A145-82005F3D4D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5975"/>
            <a:ext cx="91440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Imagem 18">
            <a:extLst>
              <a:ext uri="{FF2B5EF4-FFF2-40B4-BE49-F238E27FC236}">
                <a16:creationId xmlns:a16="http://schemas.microsoft.com/office/drawing/2014/main" id="{BB307A20-4E3B-42C6-BC3D-47300746D6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7F6D4016-CB3B-4B85-9905-2DA4C39FA21B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autoUpdateAnimBg="0"/>
      <p:bldP spid="11279" grpId="0" autoUpdateAnimBg="0"/>
      <p:bldP spid="11280" grpId="0" autoUpdateAnimBg="0"/>
      <p:bldP spid="11281" grpId="0" autoUpdateAnimBg="0"/>
      <p:bldP spid="112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Text Box 11">
            <a:extLst>
              <a:ext uri="{FF2B5EF4-FFF2-40B4-BE49-F238E27FC236}">
                <a16:creationId xmlns:a16="http://schemas.microsoft.com/office/drawing/2014/main" id="{B3F551E9-9021-4312-A4F4-A6B254D41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213" y="1576388"/>
            <a:ext cx="3214687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pt-BR" sz="6000" b="1">
                <a:solidFill>
                  <a:srgbClr val="FFFF00"/>
                </a:solidFill>
                <a:latin typeface="Trebuchet MS" panose="020B0603020202020204" pitchFamily="34" charset="0"/>
              </a:rPr>
              <a:t>Sons</a:t>
            </a:r>
          </a:p>
          <a:p>
            <a:pPr lvl="1">
              <a:buFontTx/>
              <a:buChar char="•"/>
            </a:pPr>
            <a:r>
              <a:rPr lang="en-US" altLang="pt-BR" sz="4400" b="1">
                <a:solidFill>
                  <a:srgbClr val="FFFF00"/>
                </a:solidFill>
                <a:latin typeface="Trebuchet MS" panose="020B0603020202020204" pitchFamily="34" charset="0"/>
              </a:rPr>
              <a:t>Letra</a:t>
            </a:r>
          </a:p>
          <a:p>
            <a:pPr lvl="1">
              <a:buFontTx/>
              <a:buChar char="•"/>
            </a:pPr>
            <a:r>
              <a:rPr lang="en-US" altLang="pt-BR" sz="4400" b="1">
                <a:solidFill>
                  <a:srgbClr val="FFFF00"/>
                </a:solidFill>
                <a:latin typeface="Trebuchet MS" panose="020B0603020202020204" pitchFamily="34" charset="0"/>
              </a:rPr>
              <a:t>Ritmo</a:t>
            </a:r>
          </a:p>
          <a:p>
            <a:pPr lvl="1">
              <a:buFontTx/>
              <a:buChar char="•"/>
            </a:pPr>
            <a:r>
              <a:rPr lang="en-US" altLang="pt-BR" sz="4400" b="1">
                <a:solidFill>
                  <a:srgbClr val="FFFF00"/>
                </a:solidFill>
                <a:latin typeface="Trebuchet MS" panose="020B0603020202020204" pitchFamily="34" charset="0"/>
              </a:rPr>
              <a:t>Reação</a:t>
            </a:r>
          </a:p>
          <a:p>
            <a:pPr lvl="1">
              <a:buFontTx/>
              <a:buChar char="•"/>
            </a:pPr>
            <a:r>
              <a:rPr lang="en-US" altLang="pt-BR" sz="4400" b="1">
                <a:solidFill>
                  <a:srgbClr val="FFFF00"/>
                </a:solidFill>
                <a:latin typeface="Trebuchet MS" panose="020B0603020202020204" pitchFamily="34" charset="0"/>
              </a:rPr>
              <a:t>Cantor</a:t>
            </a:r>
            <a:endParaRPr lang="pt-BR" altLang="pt-BR" sz="44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7C8AE8FE-55DD-4ACB-A431-F6F300B4B586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266700"/>
            <a:ext cx="7924800" cy="1222375"/>
            <a:chOff x="756" y="168"/>
            <a:chExt cx="4992" cy="770"/>
          </a:xfrm>
        </p:grpSpPr>
        <p:sp>
          <p:nvSpPr>
            <p:cNvPr id="9225" name="AutoShape 4">
              <a:extLst>
                <a:ext uri="{FF2B5EF4-FFF2-40B4-BE49-F238E27FC236}">
                  <a16:creationId xmlns:a16="http://schemas.microsoft.com/office/drawing/2014/main" id="{64884626-A4F5-438B-BB39-7E4030AB2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68"/>
              <a:ext cx="4800" cy="720"/>
            </a:xfrm>
            <a:prstGeom prst="cube">
              <a:avLst>
                <a:gd name="adj" fmla="val 25000"/>
              </a:avLst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6399" name="Text Box 15">
              <a:extLst>
                <a:ext uri="{FF2B5EF4-FFF2-40B4-BE49-F238E27FC236}">
                  <a16:creationId xmlns:a16="http://schemas.microsoft.com/office/drawing/2014/main" id="{003BF9FE-3396-4E00-92C4-0AA696859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" y="362"/>
              <a:ext cx="499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Tempo de cuidar da mente</a:t>
              </a:r>
              <a:endParaRPr lang="pt-BR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stral" pitchFamily="66" charset="0"/>
              </a:endParaRPr>
            </a:p>
          </p:txBody>
        </p:sp>
      </p:grpSp>
      <p:sp>
        <p:nvSpPr>
          <p:cNvPr id="16407" name="Text Box 23">
            <a:extLst>
              <a:ext uri="{FF2B5EF4-FFF2-40B4-BE49-F238E27FC236}">
                <a16:creationId xmlns:a16="http://schemas.microsoft.com/office/drawing/2014/main" id="{938C41F2-E129-418E-BFE2-7DBC773C5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628775"/>
            <a:ext cx="41148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5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Imagens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en-US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Televisão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en-US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Vídeo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1" eaLnBrk="0" hangingPunct="0">
              <a:buFontTx/>
              <a:buChar char="•"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Cinema</a:t>
            </a:r>
          </a:p>
          <a:p>
            <a:pPr lvl="1" eaLnBrk="0" hangingPunct="0">
              <a:buFontTx/>
              <a:buChar char="•"/>
              <a:defRPr/>
            </a:pPr>
            <a:r>
              <a:rPr lang="en-US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Literatura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9221" name="Espaço Reservado para Número de Slide 5">
            <a:extLst>
              <a:ext uri="{FF2B5EF4-FFF2-40B4-BE49-F238E27FC236}">
                <a16:creationId xmlns:a16="http://schemas.microsoft.com/office/drawing/2014/main" id="{FA50BFA8-0867-458B-B6F2-DD1ECD6D1856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81C6A70-87C5-4AE2-8B3B-B9552146B3C8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  <p:pic>
        <p:nvPicPr>
          <p:cNvPr id="9222" name="Imagem 14">
            <a:extLst>
              <a:ext uri="{FF2B5EF4-FFF2-40B4-BE49-F238E27FC236}">
                <a16:creationId xmlns:a16="http://schemas.microsoft.com/office/drawing/2014/main" id="{159518B6-5106-4690-8446-839CAEDB3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15">
            <a:extLst>
              <a:ext uri="{FF2B5EF4-FFF2-40B4-BE49-F238E27FC236}">
                <a16:creationId xmlns:a16="http://schemas.microsoft.com/office/drawing/2014/main" id="{6309F669-0B80-4544-8C1C-4415681E5E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64A0FFF9-5E26-42F6-A2B7-5CD059D5D1AA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6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6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6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 build="p" autoUpdateAnimBg="0"/>
      <p:bldP spid="1640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Text Box 7">
            <a:extLst>
              <a:ext uri="{FF2B5EF4-FFF2-40B4-BE49-F238E27FC236}">
                <a16:creationId xmlns:a16="http://schemas.microsoft.com/office/drawing/2014/main" id="{4D0B22F4-ADDA-4C71-88A0-3893476EE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714500"/>
            <a:ext cx="71755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Mal administrado domina o homem</a:t>
            </a:r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id="{F4D27557-82BE-439F-8145-46C258A6A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3000375"/>
            <a:ext cx="731996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Vícios sexuais</a:t>
            </a:r>
          </a:p>
          <a:p>
            <a:pPr>
              <a:buFontTx/>
              <a:buChar char="•"/>
            </a:pP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A1239BFD-BBAF-4BFC-8FA4-1214CBE06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3571875"/>
            <a:ext cx="72485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Homossexualismo</a:t>
            </a:r>
          </a:p>
          <a:p>
            <a:pPr>
              <a:buFontTx/>
              <a:buChar char="•"/>
            </a:pP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31A52050-DC99-4274-8A0C-8579CF1CA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4143375"/>
            <a:ext cx="731996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Alimento da  mente</a:t>
            </a:r>
          </a:p>
          <a:p>
            <a:pPr>
              <a:buFontTx/>
              <a:buChar char="•"/>
            </a:pP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5F9A8153-411C-4238-81E9-C86B1D99FA43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266700"/>
            <a:ext cx="7924800" cy="1222375"/>
            <a:chOff x="756" y="168"/>
            <a:chExt cx="4992" cy="770"/>
          </a:xfrm>
        </p:grpSpPr>
        <p:sp>
          <p:nvSpPr>
            <p:cNvPr id="10252" name="AutoShape 12">
              <a:extLst>
                <a:ext uri="{FF2B5EF4-FFF2-40B4-BE49-F238E27FC236}">
                  <a16:creationId xmlns:a16="http://schemas.microsoft.com/office/drawing/2014/main" id="{854DB227-9C15-4541-B50B-AB2C5193D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68"/>
              <a:ext cx="4800" cy="720"/>
            </a:xfrm>
            <a:prstGeom prst="cube">
              <a:avLst>
                <a:gd name="adj" fmla="val 25000"/>
              </a:avLst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4829" name="Text Box 13">
              <a:extLst>
                <a:ext uri="{FF2B5EF4-FFF2-40B4-BE49-F238E27FC236}">
                  <a16:creationId xmlns:a16="http://schemas.microsoft.com/office/drawing/2014/main" id="{1093542F-E0B0-47A5-86F3-A2894D24A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" y="362"/>
              <a:ext cx="499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T</a:t>
              </a:r>
              <a:r>
                <a:rPr lang="pt-BR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empo de administrar</a:t>
              </a:r>
              <a:r>
                <a:rPr 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 o sexo</a:t>
              </a:r>
              <a:endParaRPr lang="pt-BR" sz="5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stral" pitchFamily="66" charset="0"/>
              </a:endParaRPr>
            </a:p>
          </p:txBody>
        </p:sp>
      </p:grpSp>
      <p:sp>
        <p:nvSpPr>
          <p:cNvPr id="34830" name="Text Box 14">
            <a:extLst>
              <a:ext uri="{FF2B5EF4-FFF2-40B4-BE49-F238E27FC236}">
                <a16:creationId xmlns:a16="http://schemas.microsoft.com/office/drawing/2014/main" id="{C97AE405-493D-44E4-8C56-30FD91177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857750"/>
            <a:ext cx="48768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Questão espiritual</a:t>
            </a:r>
          </a:p>
          <a:p>
            <a:pPr>
              <a:buFontTx/>
              <a:buChar char="•"/>
            </a:pP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8" name="Espaço Reservado para Número de Slide 5">
            <a:extLst>
              <a:ext uri="{FF2B5EF4-FFF2-40B4-BE49-F238E27FC236}">
                <a16:creationId xmlns:a16="http://schemas.microsoft.com/office/drawing/2014/main" id="{B289133F-C535-4F15-89C6-03DE285EB1AE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C63F2E-73F6-433F-8759-EB79C435E7CC}" type="slidenum">
              <a:rPr lang="pt-BR" altLang="pt-BR"/>
              <a:pPr eaLnBrk="1" hangingPunct="1"/>
              <a:t>5</a:t>
            </a:fld>
            <a:endParaRPr lang="pt-BR" altLang="pt-BR"/>
          </a:p>
        </p:txBody>
      </p:sp>
      <p:pic>
        <p:nvPicPr>
          <p:cNvPr id="10249" name="Imagem 17">
            <a:extLst>
              <a:ext uri="{FF2B5EF4-FFF2-40B4-BE49-F238E27FC236}">
                <a16:creationId xmlns:a16="http://schemas.microsoft.com/office/drawing/2014/main" id="{8CB396BA-215C-4626-8C60-EA5DE30E1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5975"/>
            <a:ext cx="91440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Imagem 18">
            <a:extLst>
              <a:ext uri="{FF2B5EF4-FFF2-40B4-BE49-F238E27FC236}">
                <a16:creationId xmlns:a16="http://schemas.microsoft.com/office/drawing/2014/main" id="{53FC5E7D-08F3-4F97-B89C-FB7B8255F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F987BBCD-74AA-4724-BE57-B906888F6F9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utoUpdateAnimBg="0"/>
      <p:bldP spid="34824" grpId="0" autoUpdateAnimBg="0"/>
      <p:bldP spid="34825" grpId="0" autoUpdateAnimBg="0"/>
      <p:bldP spid="34826" grpId="0" autoUpdateAnimBg="0"/>
      <p:bldP spid="348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Text Box 11">
            <a:extLst>
              <a:ext uri="{FF2B5EF4-FFF2-40B4-BE49-F238E27FC236}">
                <a16:creationId xmlns:a16="http://schemas.microsoft.com/office/drawing/2014/main" id="{05B2C314-5720-4990-BBD7-818E78E6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714500"/>
            <a:ext cx="7596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Não brincar com o fogo -</a:t>
            </a:r>
            <a:r>
              <a:rPr lang="en-US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   </a:t>
            </a:r>
            <a:r>
              <a:rPr lang="pt-BR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Vício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9E4A4547-243D-4FA3-972F-0C9C9A32B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276475"/>
            <a:ext cx="759618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Evitar confundir um cristão</a:t>
            </a:r>
          </a:p>
          <a:p>
            <a:pPr>
              <a:buFontTx/>
              <a:buChar char="•"/>
            </a:pPr>
            <a:endParaRPr lang="pt-BR" altLang="pt-BR" sz="9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7227D2ED-F993-4E44-96B1-8C6160F13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852738"/>
            <a:ext cx="75247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Evitar limites humanos</a:t>
            </a:r>
          </a:p>
          <a:p>
            <a:pPr>
              <a:buFontTx/>
              <a:buChar char="•"/>
            </a:pPr>
            <a:endParaRPr lang="pt-BR" altLang="pt-BR" sz="9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3DEEAB2E-1D65-45A0-9D90-33742F8B7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429000"/>
            <a:ext cx="72009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200" b="1">
                <a:solidFill>
                  <a:srgbClr val="FFFF00"/>
                </a:solidFill>
                <a:latin typeface="Trebuchet MS" panose="020B0603020202020204" pitchFamily="34" charset="0"/>
              </a:rPr>
              <a:t>Vencer as sutis tentações de satanás</a:t>
            </a:r>
          </a:p>
          <a:p>
            <a:pPr>
              <a:buFontTx/>
              <a:buChar char="•"/>
            </a:pPr>
            <a:endParaRPr lang="pt-BR" altLang="pt-BR" sz="9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59E0B0BC-E817-44CA-BDD5-B1D80BCFD084}"/>
              </a:ext>
            </a:extLst>
          </p:cNvPr>
          <p:cNvGrpSpPr>
            <a:grpSpLocks/>
          </p:cNvGrpSpPr>
          <p:nvPr/>
        </p:nvGrpSpPr>
        <p:grpSpPr bwMode="auto">
          <a:xfrm>
            <a:off x="1466850" y="152400"/>
            <a:ext cx="7677150" cy="1254125"/>
            <a:chOff x="924" y="96"/>
            <a:chExt cx="4836" cy="790"/>
          </a:xfrm>
        </p:grpSpPr>
        <p:sp>
          <p:nvSpPr>
            <p:cNvPr id="11275" name="AutoShape 4">
              <a:extLst>
                <a:ext uri="{FF2B5EF4-FFF2-40B4-BE49-F238E27FC236}">
                  <a16:creationId xmlns:a16="http://schemas.microsoft.com/office/drawing/2014/main" id="{F2C439CD-A0D4-4496-9A8B-B71B0F8A1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96"/>
              <a:ext cx="4836" cy="720"/>
            </a:xfrm>
            <a:prstGeom prst="cube">
              <a:avLst>
                <a:gd name="adj" fmla="val 25000"/>
              </a:avLst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5375" name="Text Box 15">
              <a:extLst>
                <a:ext uri="{FF2B5EF4-FFF2-40B4-BE49-F238E27FC236}">
                  <a16:creationId xmlns:a16="http://schemas.microsoft.com/office/drawing/2014/main" id="{B86FBA2B-3286-491C-BADB-524CC0FDF1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" y="252"/>
              <a:ext cx="402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T</a:t>
              </a:r>
              <a:r>
                <a:rPr lang="pt-BR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empo de ter regras claras</a:t>
              </a:r>
            </a:p>
          </p:txBody>
        </p:sp>
      </p:grpSp>
      <p:sp>
        <p:nvSpPr>
          <p:cNvPr id="11271" name="Espaço Reservado para Número de Slide 5">
            <a:extLst>
              <a:ext uri="{FF2B5EF4-FFF2-40B4-BE49-F238E27FC236}">
                <a16:creationId xmlns:a16="http://schemas.microsoft.com/office/drawing/2014/main" id="{8A703C72-77EF-4255-9886-5E3C684C327A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3580A9-75D2-46D8-8A4E-D2920D4E5528}" type="slidenum">
              <a:rPr lang="pt-BR" altLang="pt-BR"/>
              <a:pPr eaLnBrk="1" hangingPunct="1"/>
              <a:t>6</a:t>
            </a:fld>
            <a:endParaRPr lang="pt-BR" altLang="pt-BR"/>
          </a:p>
        </p:txBody>
      </p:sp>
      <p:pic>
        <p:nvPicPr>
          <p:cNvPr id="11272" name="Imagem 16">
            <a:extLst>
              <a:ext uri="{FF2B5EF4-FFF2-40B4-BE49-F238E27FC236}">
                <a16:creationId xmlns:a16="http://schemas.microsoft.com/office/drawing/2014/main" id="{08445DFC-DDB5-420A-B8CF-801AA686FA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5975"/>
            <a:ext cx="91440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Imagem 17">
            <a:extLst>
              <a:ext uri="{FF2B5EF4-FFF2-40B4-BE49-F238E27FC236}">
                <a16:creationId xmlns:a16="http://schemas.microsoft.com/office/drawing/2014/main" id="{F94FA4CD-D4C1-41F1-B73F-3533D1B2A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A70BC2EF-0550-4EC6-90E7-994CB018811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utoUpdateAnimBg="0"/>
      <p:bldP spid="15372" grpId="0" autoUpdateAnimBg="0"/>
      <p:bldP spid="15373" grpId="0" autoUpdateAnimBg="0"/>
      <p:bldP spid="153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>
            <a:extLst>
              <a:ext uri="{FF2B5EF4-FFF2-40B4-BE49-F238E27FC236}">
                <a16:creationId xmlns:a16="http://schemas.microsoft.com/office/drawing/2014/main" id="{1B8E9C78-CAC9-4F0E-BE37-80196AD41201}"/>
              </a:ext>
            </a:extLst>
          </p:cNvPr>
          <p:cNvGrpSpPr>
            <a:grpSpLocks/>
          </p:cNvGrpSpPr>
          <p:nvPr/>
        </p:nvGrpSpPr>
        <p:grpSpPr bwMode="auto">
          <a:xfrm>
            <a:off x="1543050" y="342900"/>
            <a:ext cx="7600950" cy="1352550"/>
            <a:chOff x="972" y="216"/>
            <a:chExt cx="4788" cy="852"/>
          </a:xfrm>
        </p:grpSpPr>
        <p:sp>
          <p:nvSpPr>
            <p:cNvPr id="12296" name="AutoShape 4">
              <a:extLst>
                <a:ext uri="{FF2B5EF4-FFF2-40B4-BE49-F238E27FC236}">
                  <a16:creationId xmlns:a16="http://schemas.microsoft.com/office/drawing/2014/main" id="{CA62F200-B28B-45AD-99BC-156C52165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" y="216"/>
              <a:ext cx="4788" cy="720"/>
            </a:xfrm>
            <a:prstGeom prst="cube">
              <a:avLst>
                <a:gd name="adj" fmla="val 25000"/>
              </a:avLst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3323" name="Text Box 11">
              <a:extLst>
                <a:ext uri="{FF2B5EF4-FFF2-40B4-BE49-F238E27FC236}">
                  <a16:creationId xmlns:a16="http://schemas.microsoft.com/office/drawing/2014/main" id="{654DC07F-9BA5-4F31-A79C-BE6890B080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76"/>
              <a:ext cx="4098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É</a:t>
              </a:r>
              <a:r>
                <a:rPr lang="pt-BR" sz="6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 tempo de testemunhar</a:t>
              </a:r>
            </a:p>
          </p:txBody>
        </p:sp>
      </p:grpSp>
      <p:sp>
        <p:nvSpPr>
          <p:cNvPr id="13324" name="Text Box 12">
            <a:extLst>
              <a:ext uri="{FF2B5EF4-FFF2-40B4-BE49-F238E27FC236}">
                <a16:creationId xmlns:a16="http://schemas.microsoft.com/office/drawing/2014/main" id="{7E5B907A-5E73-4EF7-A703-7112EA705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1557338"/>
            <a:ext cx="72390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Time de Basquete da Universidade Adventista de Hawks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Jogo contra o Borrego </a:t>
            </a:r>
            <a:r>
              <a:rPr lang="pt-BR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Springs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- sexta a tarde</a:t>
            </a:r>
          </a:p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Era 16h35min e o </a:t>
            </a:r>
            <a:r>
              <a:rPr lang="pt-BR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por-do-sol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às 1h43min</a:t>
            </a:r>
          </a:p>
          <a:p>
            <a:pPr eaLnBrk="0" hangingPunct="0">
              <a:buFontTx/>
              <a:buChar char="•"/>
              <a:defRPr/>
            </a:pPr>
            <a:r>
              <a:rPr lang="pt-BR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Brownlow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, técnico reuniu o time </a:t>
            </a:r>
          </a:p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Capitão procurou técnico do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Borrego - 3 Cestas de bola parada</a:t>
            </a:r>
          </a:p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16h43 no vestiário - </a:t>
            </a:r>
            <a:r>
              <a:rPr lang="pt-BR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por-do-sol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com os pais</a:t>
            </a:r>
          </a:p>
          <a:p>
            <a:pPr eaLnBrk="0" hangingPunct="0">
              <a:buFontTx/>
              <a:buChar char="•"/>
              <a:defRPr/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“Nosso primeiro compromisso é honrar a Jesus Cristo”</a:t>
            </a:r>
          </a:p>
        </p:txBody>
      </p:sp>
      <p:sp>
        <p:nvSpPr>
          <p:cNvPr id="12292" name="Espaço Reservado para Número de Slide 5">
            <a:extLst>
              <a:ext uri="{FF2B5EF4-FFF2-40B4-BE49-F238E27FC236}">
                <a16:creationId xmlns:a16="http://schemas.microsoft.com/office/drawing/2014/main" id="{9F5DE57E-258C-424E-8657-BB46ECED7D75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BFA3B8E-047C-4D9B-9F47-8C887AB935D6}" type="slidenum">
              <a:rPr lang="pt-BR" altLang="pt-BR"/>
              <a:pPr eaLnBrk="1" hangingPunct="1"/>
              <a:t>7</a:t>
            </a:fld>
            <a:endParaRPr lang="pt-BR" altLang="pt-BR"/>
          </a:p>
        </p:txBody>
      </p:sp>
      <p:pic>
        <p:nvPicPr>
          <p:cNvPr id="12293" name="Imagem 13">
            <a:extLst>
              <a:ext uri="{FF2B5EF4-FFF2-40B4-BE49-F238E27FC236}">
                <a16:creationId xmlns:a16="http://schemas.microsoft.com/office/drawing/2014/main" id="{DFBDF30B-1F6A-4F9F-AEEC-130B1CC32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14">
            <a:extLst>
              <a:ext uri="{FF2B5EF4-FFF2-40B4-BE49-F238E27FC236}">
                <a16:creationId xmlns:a16="http://schemas.microsoft.com/office/drawing/2014/main" id="{33AC75CB-1006-4D4B-83FA-ACF991C8F3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9DFEA939-A23E-4348-8F60-9ED9DB7EC23D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3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2">
            <a:extLst>
              <a:ext uri="{FF2B5EF4-FFF2-40B4-BE49-F238E27FC236}">
                <a16:creationId xmlns:a16="http://schemas.microsoft.com/office/drawing/2014/main" id="{98E89B7C-FD84-4565-A30D-22F971CF5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557338"/>
            <a:ext cx="72723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Mudar a cara da</a:t>
            </a:r>
            <a:r>
              <a:rPr lang="en-US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igreja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12F7BEDB-E6AF-45C4-9BAC-8AE6E0506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205038"/>
            <a:ext cx="7272337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“Não pergunte</a:t>
            </a:r>
            <a:r>
              <a:rPr lang="en-US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 o que a igreja pode fazer por você, mas faça o que você puder pela igreja.”</a:t>
            </a:r>
            <a:endParaRPr lang="pt-BR" altLang="pt-BR" sz="4000" b="1">
              <a:solidFill>
                <a:srgbClr val="FFFF00"/>
              </a:solidFill>
              <a:latin typeface="Trebuchet MS" panose="020B0603020202020204" pitchFamily="34" charset="0"/>
            </a:endParaRPr>
          </a:p>
          <a:p>
            <a:pPr>
              <a:buFontTx/>
              <a:buChar char="•"/>
            </a:pPr>
            <a:endParaRPr lang="pt-BR" altLang="pt-BR" sz="12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58B4C25E-2FD6-45BC-BD66-FFA928DA8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724400"/>
            <a:ext cx="684053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Movimentos </a:t>
            </a:r>
            <a:r>
              <a:rPr lang="en-US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s</a:t>
            </a:r>
            <a:r>
              <a:rPr lang="pt-BR" altLang="pt-BR" sz="4000" b="1">
                <a:solidFill>
                  <a:srgbClr val="FFFF00"/>
                </a:solidFill>
                <a:latin typeface="Trebuchet MS" panose="020B0603020202020204" pitchFamily="34" charset="0"/>
              </a:rPr>
              <a:t>ociais</a:t>
            </a:r>
          </a:p>
          <a:p>
            <a:pPr>
              <a:buFontTx/>
              <a:buChar char="•"/>
            </a:pPr>
            <a:endParaRPr lang="pt-BR" altLang="pt-BR" sz="12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0608D45A-A0EF-49F8-A4DC-5394DCDC7EBE}"/>
              </a:ext>
            </a:extLst>
          </p:cNvPr>
          <p:cNvGrpSpPr>
            <a:grpSpLocks/>
          </p:cNvGrpSpPr>
          <p:nvPr/>
        </p:nvGrpSpPr>
        <p:grpSpPr bwMode="auto">
          <a:xfrm>
            <a:off x="1457325" y="249238"/>
            <a:ext cx="7686675" cy="1236662"/>
            <a:chOff x="918" y="157"/>
            <a:chExt cx="4842" cy="779"/>
          </a:xfrm>
        </p:grpSpPr>
        <p:sp>
          <p:nvSpPr>
            <p:cNvPr id="13322" name="AutoShape 4">
              <a:extLst>
                <a:ext uri="{FF2B5EF4-FFF2-40B4-BE49-F238E27FC236}">
                  <a16:creationId xmlns:a16="http://schemas.microsoft.com/office/drawing/2014/main" id="{D1659405-FB7C-44F6-881B-530F33512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8" y="157"/>
              <a:ext cx="4842" cy="720"/>
            </a:xfrm>
            <a:prstGeom prst="cube">
              <a:avLst>
                <a:gd name="adj" fmla="val 25000"/>
              </a:avLst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2303" name="Text Box 15">
              <a:extLst>
                <a:ext uri="{FF2B5EF4-FFF2-40B4-BE49-F238E27FC236}">
                  <a16:creationId xmlns:a16="http://schemas.microsoft.com/office/drawing/2014/main" id="{A8B87A9E-21BE-4F09-82F2-A59319ECE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6" y="360"/>
              <a:ext cx="4289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T</a:t>
              </a:r>
              <a:r>
                <a:rPr lang="pt-BR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empo para se</a:t>
              </a:r>
              <a:r>
                <a:rPr 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r</a:t>
              </a:r>
              <a:r>
                <a:rPr lang="pt-BR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 tornar atuante</a:t>
              </a:r>
            </a:p>
          </p:txBody>
        </p:sp>
      </p:grpSp>
      <p:sp>
        <p:nvSpPr>
          <p:cNvPr id="13318" name="Espaço Reservado para Número de Slide 5">
            <a:extLst>
              <a:ext uri="{FF2B5EF4-FFF2-40B4-BE49-F238E27FC236}">
                <a16:creationId xmlns:a16="http://schemas.microsoft.com/office/drawing/2014/main" id="{B08D0D55-F06E-42C7-B004-0517F2FA60E5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017F78-B3B3-431F-97CE-35998B81FCC2}" type="slidenum">
              <a:rPr lang="pt-BR" altLang="pt-BR"/>
              <a:pPr eaLnBrk="1" hangingPunct="1"/>
              <a:t>8</a:t>
            </a:fld>
            <a:endParaRPr lang="pt-BR" altLang="pt-BR"/>
          </a:p>
        </p:txBody>
      </p:sp>
      <p:pic>
        <p:nvPicPr>
          <p:cNvPr id="13319" name="Imagem 15">
            <a:extLst>
              <a:ext uri="{FF2B5EF4-FFF2-40B4-BE49-F238E27FC236}">
                <a16:creationId xmlns:a16="http://schemas.microsoft.com/office/drawing/2014/main" id="{8ADD790B-B2BA-4F22-B1D1-20BB31B9A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5975"/>
            <a:ext cx="91440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Imagem 16">
            <a:extLst>
              <a:ext uri="{FF2B5EF4-FFF2-40B4-BE49-F238E27FC236}">
                <a16:creationId xmlns:a16="http://schemas.microsoft.com/office/drawing/2014/main" id="{ADD88B26-7FD7-4F94-B83B-51FFCF5FD7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B5C37CCC-2F40-4345-BF8E-ED68337133C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  <p:bldP spid="12301" grpId="0" autoUpdateAnimBg="0"/>
      <p:bldP spid="123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Text Box 13">
            <a:extLst>
              <a:ext uri="{FF2B5EF4-FFF2-40B4-BE49-F238E27FC236}">
                <a16:creationId xmlns:a16="http://schemas.microsoft.com/office/drawing/2014/main" id="{157952A8-A78E-4FB4-921D-EEF187F73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357313"/>
            <a:ext cx="8758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Amigos de Deus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8B3699FC-E3A7-436F-BDA7-9E7B9C694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2857500"/>
            <a:ext cx="88280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Músicas de Deus</a:t>
            </a:r>
          </a:p>
          <a:p>
            <a:pPr>
              <a:buFontTx/>
              <a:buChar char="•"/>
            </a:pP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6761EBAE-972D-4483-B98C-AF4F63851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3500438"/>
            <a:ext cx="8901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Filmes de Deus</a:t>
            </a:r>
            <a:endParaRPr lang="pt-BR" altLang="pt-BR" sz="1000" b="1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086DDCE0-4EB2-4A4E-937F-6B9701D1EC98}"/>
              </a:ext>
            </a:extLst>
          </p:cNvPr>
          <p:cNvGrpSpPr>
            <a:grpSpLocks/>
          </p:cNvGrpSpPr>
          <p:nvPr/>
        </p:nvGrpSpPr>
        <p:grpSpPr bwMode="auto">
          <a:xfrm>
            <a:off x="1504950" y="114300"/>
            <a:ext cx="7639050" cy="1143000"/>
            <a:chOff x="948" y="72"/>
            <a:chExt cx="4812" cy="720"/>
          </a:xfrm>
        </p:grpSpPr>
        <p:sp>
          <p:nvSpPr>
            <p:cNvPr id="14348" name="AutoShape 4">
              <a:extLst>
                <a:ext uri="{FF2B5EF4-FFF2-40B4-BE49-F238E27FC236}">
                  <a16:creationId xmlns:a16="http://schemas.microsoft.com/office/drawing/2014/main" id="{DD7E884E-7288-46AA-B619-C20B059BC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" y="72"/>
              <a:ext cx="4812" cy="720"/>
            </a:xfrm>
            <a:prstGeom prst="cube">
              <a:avLst>
                <a:gd name="adj" fmla="val 25000"/>
              </a:avLst>
            </a:prstGeom>
            <a:solidFill>
              <a:srgbClr val="CC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7424" name="Text Box 16">
              <a:extLst>
                <a:ext uri="{FF2B5EF4-FFF2-40B4-BE49-F238E27FC236}">
                  <a16:creationId xmlns:a16="http://schemas.microsoft.com/office/drawing/2014/main" id="{B49F1406-E35F-4F56-A91A-0BC32A0E4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0" y="249"/>
              <a:ext cx="456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T</a:t>
              </a:r>
              <a:r>
                <a:rPr lang="pt-BR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empo de se envolver </a:t>
              </a:r>
              <a:r>
                <a:rPr lang="en-US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mais </a:t>
              </a:r>
              <a:r>
                <a:rPr lang="pt-BR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com</a:t>
              </a:r>
              <a:r>
                <a:rPr lang="en-US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 D</a:t>
              </a:r>
              <a:r>
                <a:rPr lang="pt-BR" sz="4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Mistral" pitchFamily="66" charset="0"/>
                </a:rPr>
                <a:t>eus</a:t>
              </a:r>
            </a:p>
          </p:txBody>
        </p:sp>
      </p:grpSp>
      <p:sp>
        <p:nvSpPr>
          <p:cNvPr id="17425" name="Text Box 17">
            <a:extLst>
              <a:ext uri="{FF2B5EF4-FFF2-40B4-BE49-F238E27FC236}">
                <a16:creationId xmlns:a16="http://schemas.microsoft.com/office/drawing/2014/main" id="{B2BA70EE-C42D-42A6-81FA-4584A3A0B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238" y="2071688"/>
            <a:ext cx="8829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pt-BR" altLang="pt-BR" sz="3600" b="1">
                <a:solidFill>
                  <a:srgbClr val="FFFF00"/>
                </a:solidFill>
                <a:latin typeface="Trebuchet MS" panose="020B0603020202020204" pitchFamily="34" charset="0"/>
              </a:rPr>
              <a:t>Programas de Deus</a:t>
            </a:r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id="{3D8DE147-5207-4333-B543-BDB26BC27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4151313"/>
            <a:ext cx="70897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200" b="1">
                <a:solidFill>
                  <a:schemeClr val="bg1"/>
                </a:solidFill>
                <a:latin typeface="Trebuchet MS" panose="020B0603020202020204" pitchFamily="34" charset="0"/>
              </a:rPr>
              <a:t>Teste:</a:t>
            </a:r>
          </a:p>
          <a:p>
            <a:r>
              <a:rPr lang="pt-BR" altLang="pt-BR" sz="3200" b="1">
                <a:solidFill>
                  <a:schemeClr val="bg1"/>
                </a:solidFill>
                <a:latin typeface="Trebuchet MS" panose="020B0603020202020204" pitchFamily="34" charset="0"/>
              </a:rPr>
              <a:t>O que Ele faria</a:t>
            </a:r>
            <a:r>
              <a:rPr lang="en-US" altLang="pt-BR" sz="3200" b="1">
                <a:solidFill>
                  <a:schemeClr val="bg1"/>
                </a:solidFill>
                <a:latin typeface="Trebuchet MS" panose="020B0603020202020204" pitchFamily="34" charset="0"/>
              </a:rPr>
              <a:t> em meu lugar?</a:t>
            </a:r>
            <a:endParaRPr lang="pt-BR" altLang="pt-BR" sz="900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344" name="Espaço Reservado para Número de Slide 5">
            <a:extLst>
              <a:ext uri="{FF2B5EF4-FFF2-40B4-BE49-F238E27FC236}">
                <a16:creationId xmlns:a16="http://schemas.microsoft.com/office/drawing/2014/main" id="{01D3781E-4111-4BBD-9FB5-A41F0DCC30DB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47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BBBBBB0-D2B9-454B-A348-FE7C8337A7A2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  <p:pic>
        <p:nvPicPr>
          <p:cNvPr id="14345" name="Imagem 17">
            <a:extLst>
              <a:ext uri="{FF2B5EF4-FFF2-40B4-BE49-F238E27FC236}">
                <a16:creationId xmlns:a16="http://schemas.microsoft.com/office/drawing/2014/main" id="{89052868-331E-4B8F-AA53-500F218AF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Imagem 18">
            <a:extLst>
              <a:ext uri="{FF2B5EF4-FFF2-40B4-BE49-F238E27FC236}">
                <a16:creationId xmlns:a16="http://schemas.microsoft.com/office/drawing/2014/main" id="{B300073B-DE38-4BE8-90B4-FA1A231A31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0FA50CF3-9415-44E1-8801-D5C9E183119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rgbClr val="FFFFFF"/>
                </a:solidFill>
                <a:latin typeface="Georgia" pitchFamily="18" charset="0"/>
              </a:rPr>
              <a:t>ons.com</a:t>
            </a:r>
            <a:endParaRPr lang="pt-BR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 autoUpdateAnimBg="0"/>
      <p:bldP spid="17422" grpId="0" autoUpdateAnimBg="0"/>
      <p:bldP spid="17423" grpId="0" autoUpdateAnimBg="0"/>
      <p:bldP spid="17425" grpId="0" autoUpdateAnimBg="0"/>
      <p:bldP spid="17426" grpId="0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282</Words>
  <Application>Microsoft Office PowerPoint</Application>
  <PresentationFormat>Apresentação na tela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Times New Roman</vt:lpstr>
      <vt:lpstr>Arial</vt:lpstr>
      <vt:lpstr>Calibri</vt:lpstr>
      <vt:lpstr>Tempus Sans ITC</vt:lpstr>
      <vt:lpstr>Trebuchet MS</vt:lpstr>
      <vt:lpstr>Mistral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CARVALHO;Erton Köhler</dc:creator>
  <cp:keywords>www.4tons.com</cp:keywords>
  <dc:description>COMÉRCIO PROIBIDO. USO PESSOAL</dc:description>
  <cp:lastModifiedBy>Pr. Marcelo Carvalho</cp:lastModifiedBy>
  <cp:revision>11</cp:revision>
  <dcterms:created xsi:type="dcterms:W3CDTF">2001-08-03T14:34:16Z</dcterms:created>
  <dcterms:modified xsi:type="dcterms:W3CDTF">2019-11-21T09:46:12Z</dcterms:modified>
  <cp:category>SM-JOVENS</cp:category>
</cp:coreProperties>
</file>