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61" r:id="rId2"/>
    <p:sldId id="262" r:id="rId3"/>
    <p:sldId id="263" r:id="rId4"/>
    <p:sldId id="272" r:id="rId5"/>
    <p:sldId id="265" r:id="rId6"/>
    <p:sldId id="274" r:id="rId7"/>
    <p:sldId id="275" r:id="rId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33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659356-0673-4607-BB46-9C0635838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2833D8-FC53-4364-96FC-DC1F0A20CF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4C084-3F6C-4E0C-9D65-04B6D8BC1D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400F7D-7D35-429A-9277-85C7336C8A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89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40165D-62BA-403E-AA29-1F3C19010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2E358D-7F06-4057-B29E-02A90E312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DFE711-5075-43DB-A214-2702FE1DB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3D11E-AAE6-46E2-9405-0C29916AB8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6639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516093-28D9-404A-9375-21147E633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CFE78F-47E2-404A-B36F-26D3C5A7C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7A8834-A50B-4E32-B1E7-CD12029E5C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B23CE-C816-49B2-8A2B-6E952761A3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62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371CD-A706-4E14-8EA6-CEC87D07C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385D16-78AE-462B-A159-15D6E3A1D6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408C51-1965-4A1F-B7BE-9F3437223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0E38F-3962-41D1-8A27-57698BFE7C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079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FD95E-AE3F-4C6E-A4D3-22C552383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7DE854-C8E2-4F37-AAA4-8038C0580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077798-70FA-4122-BE31-2A18F0FEB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FC9F0-5442-4B47-9EFA-10448F53DE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725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FF82AA-C54B-4F31-9E59-789ADCCB2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6133A-3608-45D1-A1A2-8A1F4AF2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C2E6EC-A08C-4CC9-9AE7-52C133F338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208C1-58D9-4044-A0DB-0428BE5B17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96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95AF3A-7000-45DF-821C-308762331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8642C1-A4AA-47AC-B79F-F3B8363A4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75769F-E207-4147-A90A-932F90E00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BC9F2-EB53-4161-8023-A40AEE6391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058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56440E-57B1-4F7F-8EFA-1A05B8749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49C1F9-0BD4-4A4F-8699-634BBCBF9A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861FAF-CD00-439C-8282-264253E9F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0A580-F51D-491C-A771-04EA21F533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192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66CE5F6-FC26-4EA1-853C-B71AA1E61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AFD61C-7801-487D-8D5C-E3896B0A6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36A8C6-C035-4ACA-A237-8555638DC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49F47-B288-463B-B56B-AD62C1CAC0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934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4E6AA-E691-4A44-A51A-AEFE10823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93C0F-2C16-40AC-927E-86AFA837A6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24CCB-75CD-49C1-AD8A-06E5BD54D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87974-AC6B-48F5-853F-BEBDAC4E655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594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00E6BD-84E1-4CC1-9E44-F5876E6F9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176DD-5661-4BC1-99DB-96ECE9AB8C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D6D34-1427-4844-8834-76C3E3CC7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AFC83-1066-4FD2-9838-4921EA8E1D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962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99"/>
            </a:gs>
            <a:gs pos="100000">
              <a:srgbClr val="282877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A594E42-1701-4CDB-89AB-D0AA8CB67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0875DEB-6C28-4B9C-8E4F-798CB0AA3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1290B2-961B-46F7-8352-6FDC900F9F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C0C3A7-AAF5-4096-9504-F0C1D5FB77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E5DE5E-1B9B-4CB1-9585-14F51F4D42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B7276D-C2E8-498B-9619-B39ED005825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>
            <a:extLst>
              <a:ext uri="{FF2B5EF4-FFF2-40B4-BE49-F238E27FC236}">
                <a16:creationId xmlns:a16="http://schemas.microsoft.com/office/drawing/2014/main" id="{A34F22A7-1DD8-4CCF-B3CC-C728E41B9727}"/>
              </a:ext>
            </a:extLst>
          </p:cNvPr>
          <p:cNvSpPr txBox="1">
            <a:spLocks noChangeArrowheads="1"/>
          </p:cNvSpPr>
          <p:nvPr/>
        </p:nvSpPr>
        <p:spPr bwMode="auto">
          <a:xfrm rot="-2089053">
            <a:off x="152400" y="2971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4400" b="1">
                <a:solidFill>
                  <a:schemeClr val="bg1"/>
                </a:solidFill>
                <a:latin typeface="Arial" panose="020B0604020202020204" pitchFamily="34" charset="0"/>
              </a:rPr>
              <a:t>Certo ou Errado?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A0770EF6-9D20-4E55-90CB-F44A74E2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BEC"/>
              </a:clrFrom>
              <a:clrTo>
                <a:srgbClr val="008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8">
            <a:extLst>
              <a:ext uri="{FF2B5EF4-FFF2-40B4-BE49-F238E27FC236}">
                <a16:creationId xmlns:a16="http://schemas.microsoft.com/office/drawing/2014/main" id="{A6B5F760-8B3F-4887-8CF1-BF84BC788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152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20">
            <a:extLst>
              <a:ext uri="{FF2B5EF4-FFF2-40B4-BE49-F238E27FC236}">
                <a16:creationId xmlns:a16="http://schemas.microsoft.com/office/drawing/2014/main" id="{24D5101B-4D1B-441D-9010-EF28200F33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2088" y="6453188"/>
            <a:ext cx="1173162" cy="165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Estiloja.com</a:t>
            </a:r>
          </a:p>
        </p:txBody>
      </p:sp>
      <p:pic>
        <p:nvPicPr>
          <p:cNvPr id="3078" name="Imagem 9">
            <a:extLst>
              <a:ext uri="{FF2B5EF4-FFF2-40B4-BE49-F238E27FC236}">
                <a16:creationId xmlns:a16="http://schemas.microsoft.com/office/drawing/2014/main" id="{CAD6FACE-6ECD-4F50-804B-FEC1158F6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8988"/>
            <a:ext cx="91440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gem 11">
            <a:extLst>
              <a:ext uri="{FF2B5EF4-FFF2-40B4-BE49-F238E27FC236}">
                <a16:creationId xmlns:a16="http://schemas.microsoft.com/office/drawing/2014/main" id="{B28F66BE-23EF-4A3A-ABF9-D6B8F3BDE8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14938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1034BF0D-72AE-4331-98CF-A4D785F56E2F}"/>
              </a:ext>
            </a:extLst>
          </p:cNvPr>
          <p:cNvSpPr txBox="1">
            <a:spLocks noChangeArrowheads="1"/>
          </p:cNvSpPr>
          <p:nvPr/>
        </p:nvSpPr>
        <p:spPr bwMode="auto">
          <a:xfrm rot="-2077735">
            <a:off x="-381000" y="2239963"/>
            <a:ext cx="74485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MASTURBAÇÃO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61D8D95-B59E-4BCE-A145-D56496FF006D}"/>
              </a:ext>
            </a:extLst>
          </p:cNvPr>
          <p:cNvSpPr/>
          <p:nvPr/>
        </p:nvSpPr>
        <p:spPr>
          <a:xfrm>
            <a:off x="3238517" y="6021288"/>
            <a:ext cx="2845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www.4</a:t>
            </a:r>
            <a:r>
              <a:rPr lang="pt-BR" sz="4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r>
              <a:rPr lang="pt-BR" b="1" dirty="0">
                <a:solidFill>
                  <a:schemeClr val="bg1"/>
                </a:solidFill>
                <a:latin typeface="Georgia" pitchFamily="18" charset="0"/>
              </a:rPr>
              <a:t>ons.com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7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35DE8ABE-2D4A-4B77-A9F1-E436ADF43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685800"/>
            <a:ext cx="695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44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Problema Não é Sexual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EF39352F-9F40-417D-AB62-31A63E903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88392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1. Apenas se reflete desta forma</a:t>
            </a: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2. É reflexo de problemas emocionais</a:t>
            </a: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a. Baixa auto-estima</a:t>
            </a: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b. Solidão</a:t>
            </a: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c. Imaturidade</a:t>
            </a: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d. Falta de disciplina pessoal</a:t>
            </a: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e. Comunhão fraca</a:t>
            </a:r>
          </a:p>
          <a:p>
            <a:pPr algn="ctr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f. Mau alimento na 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1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F4B71383-0960-4290-8127-4F18ED3E2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6050"/>
            <a:ext cx="79216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pt-BR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Por Que a Masturbação Está </a:t>
            </a:r>
          </a:p>
          <a:p>
            <a:pPr algn="ctr">
              <a:lnSpc>
                <a:spcPct val="130000"/>
              </a:lnSpc>
              <a:defRPr/>
            </a:pPr>
            <a:r>
              <a:rPr lang="pt-BR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Fora dos Planos de Deus?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76B571FE-4E27-4860-A1D6-817FED3F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928813"/>
            <a:ext cx="8610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1. Sexo não foi criado como um hábito solitário</a:t>
            </a:r>
          </a:p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2. Vicia - Descontrola o apetite sexual</a:t>
            </a:r>
          </a:p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3. Provoca adultério em pensamento</a:t>
            </a:r>
          </a:p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4. As outras pessoas são tratadas como objeto</a:t>
            </a:r>
          </a:p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5. Enfraquece a voz da consciência</a:t>
            </a:r>
          </a:p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6. Torna a pessoa egoísta</a:t>
            </a:r>
          </a:p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7. Prejudica o relacionamento no casamento</a:t>
            </a:r>
          </a:p>
          <a:p>
            <a:pPr algn="ctr">
              <a:lnSpc>
                <a:spcPct val="130000"/>
              </a:lnSpc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8. Provoca culpa e vergonha - inibe a pessoa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  <p:bldP spid="921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B8A6608B-3EE8-4EA8-9275-B33CF47AD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0"/>
            <a:ext cx="7543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1. O alimento da mente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2. Frustrações amorosas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3. Desequilíbrios sexuais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4. O temperamento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5. Comunhão fraca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6B2611E-60D2-4218-87E7-2B2EE632E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1008063"/>
            <a:ext cx="6259512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4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 possíveis Causas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EBA31179-A455-4837-A079-4CA851EB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FE31"/>
              </a:clrFrom>
              <a:clrTo>
                <a:srgbClr val="01FE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1788"/>
            <a:ext cx="403860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extLst>
              <a:ext uri="{FF2B5EF4-FFF2-40B4-BE49-F238E27FC236}">
                <a16:creationId xmlns:a16="http://schemas.microsoft.com/office/drawing/2014/main" id="{C70E57AB-6551-43BF-BA41-3804ECBA4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534035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4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Existe Solução!!!!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95D3EF0-9C13-49AE-AC86-984F8AFABF45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0"/>
            <a:ext cx="3581400" cy="6858000"/>
            <a:chOff x="3504" y="0"/>
            <a:chExt cx="2256" cy="4320"/>
          </a:xfrm>
        </p:grpSpPr>
        <p:pic>
          <p:nvPicPr>
            <p:cNvPr id="7173" name="Picture 8">
              <a:extLst>
                <a:ext uri="{FF2B5EF4-FFF2-40B4-BE49-F238E27FC236}">
                  <a16:creationId xmlns:a16="http://schemas.microsoft.com/office/drawing/2014/main" id="{FF11F6AA-B3F3-46DC-A319-647095360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2" y="0"/>
              <a:ext cx="175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9">
              <a:extLst>
                <a:ext uri="{FF2B5EF4-FFF2-40B4-BE49-F238E27FC236}">
                  <a16:creationId xmlns:a16="http://schemas.microsoft.com/office/drawing/2014/main" id="{FAD6CE71-CC01-4968-ADC8-4655B5C02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488"/>
              <a:ext cx="225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10">
              <a:extLst>
                <a:ext uri="{FF2B5EF4-FFF2-40B4-BE49-F238E27FC236}">
                  <a16:creationId xmlns:a16="http://schemas.microsoft.com/office/drawing/2014/main" id="{BEB59E89-8CC5-4802-ADFE-AFDD43388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941"/>
              <a:ext cx="1728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Text Box 3">
            <a:extLst>
              <a:ext uri="{FF2B5EF4-FFF2-40B4-BE49-F238E27FC236}">
                <a16:creationId xmlns:a16="http://schemas.microsoft.com/office/drawing/2014/main" id="{427D956C-4B5D-4C5D-A2BE-0EE3FA2A6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5410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1. Peça ajuda a Deus</a:t>
            </a:r>
          </a:p>
          <a:p>
            <a:pPr algn="ctr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2. Abra o coração para alguém que você possa confiar</a:t>
            </a:r>
          </a:p>
          <a:p>
            <a:pPr algn="ctr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3. Fortaleça sua autodisciplina</a:t>
            </a:r>
          </a:p>
          <a:p>
            <a:pPr algn="ctr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4. Preocupe-se com os outros</a:t>
            </a:r>
          </a:p>
          <a:p>
            <a:pPr algn="ctr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5. Separe-se de coisas que possam alimentar fantasias</a:t>
            </a:r>
          </a:p>
          <a:p>
            <a:pPr algn="ctr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6. Gaste suas energias</a:t>
            </a:r>
          </a:p>
          <a:p>
            <a:pPr algn="ctr"/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7. Tome um banho gelado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  <p:bldP spid="112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AD70FDFD-8BEE-4B86-8674-4518063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41525"/>
            <a:ext cx="7772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1. Um fracasso não significa que não houve progresso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2. Você pode ser perdoado e voltar a ser puro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3. Não se envergonhe de Deus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1925C09D-B63C-46A9-9DDE-E6FFC6554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855663"/>
            <a:ext cx="6122987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4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 Você Fracassar...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/>
      <p:bldP spid="215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D3916F3-3028-4A71-B89C-876E9300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43150"/>
            <a:ext cx="7239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“Se confessarmos os nossos pecados, Ele é fiel e justo para nos perdoar os pecados e purificar de toda a injustiça”</a:t>
            </a:r>
          </a:p>
          <a:p>
            <a:pPr algn="ctr"/>
            <a:r>
              <a:rPr lang="pt-BR" altLang="pt-BR" sz="3600" b="1">
                <a:solidFill>
                  <a:schemeClr val="bg1"/>
                </a:solidFill>
                <a:latin typeface="Arial" panose="020B0604020202020204" pitchFamily="34" charset="0"/>
              </a:rPr>
              <a:t>I João 1:9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CD244BB6-3898-460D-8DB1-171ADA28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1312863"/>
            <a:ext cx="374332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4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Bíblia Diz:</a:t>
            </a:r>
          </a:p>
        </p:txBody>
      </p:sp>
      <p:graphicFrame>
        <p:nvGraphicFramePr>
          <p:cNvPr id="102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5B91D787-2904-426F-9384-23D585114C10}"/>
              </a:ext>
            </a:extLst>
          </p:cNvPr>
          <p:cNvGraphicFramePr>
            <a:graphicFrameLocks/>
          </p:cNvGraphicFramePr>
          <p:nvPr/>
        </p:nvGraphicFramePr>
        <p:xfrm>
          <a:off x="228600" y="304800"/>
          <a:ext cx="2362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4" imgW="3730320" imgH="2806560" progId="CorelDraw.Graphic.9">
                  <p:embed/>
                </p:oleObj>
              </mc:Choice>
              <mc:Fallback>
                <p:oleObj name="CorelDRAW" r:id="rId4" imgW="3730320" imgH="2806560" progId="CorelDraw.Graphic.9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23622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Imagem 6">
            <a:extLst>
              <a:ext uri="{FF2B5EF4-FFF2-40B4-BE49-F238E27FC236}">
                <a16:creationId xmlns:a16="http://schemas.microsoft.com/office/drawing/2014/main" id="{0FA15096-3647-4004-9F40-80E66246BA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286375"/>
            <a:ext cx="152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utoUpdateAnimBg="0"/>
      <p:bldP spid="22531" grpId="0" build="p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271</Words>
  <Application>Microsoft Office PowerPoint</Application>
  <PresentationFormat>Apresentação na tela (4:3)</PresentationFormat>
  <Paragraphs>44</Paragraphs>
  <Slides>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Times New Roman</vt:lpstr>
      <vt:lpstr>Arial</vt:lpstr>
      <vt:lpstr>Calibri</vt:lpstr>
      <vt:lpstr>Tema do Office</vt:lpstr>
      <vt:lpstr>Gráfico do CorelDRAW 9.0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SM5011-SM5048</dc:title>
  <dc:subject>SM-PALESTRAS ESTILO JOVEM</dc:subject>
  <dc:creator>Pr. MARCELO AUGUSTO DE CARVALHO;Erton Kohler</dc:creator>
  <cp:keywords>www.4tons.com</cp:keywords>
  <dc:description>COMÉRCIO PROIBIDO. USO PESSOAL</dc:description>
  <cp:lastModifiedBy>Pr. Marcelo Carvalho</cp:lastModifiedBy>
  <cp:revision>13</cp:revision>
  <dcterms:created xsi:type="dcterms:W3CDTF">2001-02-14T11:51:00Z</dcterms:created>
  <dcterms:modified xsi:type="dcterms:W3CDTF">2019-11-21T09:45:59Z</dcterms:modified>
  <cp:category>SM-JOVENS</cp:category>
</cp:coreProperties>
</file>