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302" r:id="rId2"/>
    <p:sldId id="259" r:id="rId3"/>
    <p:sldId id="260" r:id="rId4"/>
    <p:sldId id="261" r:id="rId5"/>
    <p:sldId id="262" r:id="rId6"/>
    <p:sldId id="263" r:id="rId7"/>
    <p:sldId id="264" r:id="rId8"/>
    <p:sldId id="304" r:id="rId9"/>
    <p:sldId id="301" r:id="rId10"/>
    <p:sldId id="267" r:id="rId11"/>
    <p:sldId id="288" r:id="rId12"/>
    <p:sldId id="289" r:id="rId13"/>
    <p:sldId id="276" r:id="rId14"/>
    <p:sldId id="303" r:id="rId15"/>
    <p:sldId id="277" r:id="rId16"/>
    <p:sldId id="278" r:id="rId17"/>
    <p:sldId id="279" r:id="rId18"/>
    <p:sldId id="280" r:id="rId19"/>
    <p:sldId id="291" r:id="rId20"/>
    <p:sldId id="305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6" r:id="rId3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CCFF"/>
    <a:srgbClr val="FFD9FF"/>
    <a:srgbClr val="FF9900"/>
    <a:srgbClr val="33CC33"/>
    <a:srgbClr val="00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717CC28-7598-4302-B56B-DD9B7C1DE0F8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D24AED85-5C86-4FCE-9274-43C288469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17673BCC-D3A7-4ED8-AABA-F6B4C6B30E9B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15F1F8F-FEB3-4DFC-A0F1-754EF01897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ADFC5DB3-6871-485C-A684-97C9E987E4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535B023F-0B04-41FD-AC87-9B693A3A88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4B5637A9-84D1-473C-B947-2C3F97A64A6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5842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0372F6D-E9CD-415F-81B1-ACC4A1FD5A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EDE6805-B24C-4D52-9F3D-0A100917E5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24EB2C6-DB9C-4F46-8910-BAD57EF98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1399B-A8B8-4B98-A311-8413C52CC8EB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393055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4BC5620-AFBE-4E68-A204-3E2B4975A2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E72F731-3673-44BC-AFB3-74A17C2F4A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C52184AF-C994-4DF5-A7B9-9329E8EDCA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0F5CA-5255-42AC-A408-46D84A90566E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71239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F5140F3-F2A6-4B80-9FC0-7F92FBB8F2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0B764EE-210D-48A6-8B20-8327D7EA97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B4C015F-EF06-4D47-92A1-7F2567BDB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BC246-5D63-4DDE-93E7-AF92A3111100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292181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94FA970-1746-47A7-AF51-D445BBAD29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93B487E-FE2E-49DB-B3CE-C0029155A6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9C75C32-A677-40BC-B610-57E2CFD0BB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41F07-2EEC-4E5C-A3B6-68626314490D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424463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73E7161-79F6-4AB0-8D11-8981E8CD7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8C6017E-C5E8-49B8-A7D0-5D672AA45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BE807F3-352C-4AFD-91E9-A13BB37F71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43DE9-DF8C-4BDA-9ACD-C7C5C3211853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218500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7ED3EEA-7A22-4337-BF0A-0817B1A2FC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DAAF1A41-B508-4CF0-B9E7-859788189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3BC7EAD3-5618-4A18-B628-C429D0BB5E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5F66F-EAB4-4EB0-A683-71C7C789D288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417846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85C1F5E9-68AD-4A41-B944-ADE82A2EF7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407C865-E886-41BC-BB98-CC4AC4D2B0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B892ACB-EDB5-4452-9B85-52714A9C1C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2081F-A102-46D7-8493-7090C811BA21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425061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27F34545-17E0-4F2F-A76A-3AFA662680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3F6E6D00-797D-4373-B687-3A2E19250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CD3AE1F-722A-46EA-B9EB-D6A0CFF113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E4E724-26C1-4878-A515-5EC3F5DCE3A2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131430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A1BC211-3D06-4FB3-9875-B2A7D7D70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4B1F3B5-D7ED-47B8-A39F-8B4F25775C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463B620-3FB8-42E4-89FC-D4D63B7F5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3CE5B-997A-4004-B561-38DDB1F78280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343026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53D72A4-E105-40E6-B81C-CFFBD51A2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F1BE3AC-2502-4B14-89F7-F1DFE18AEC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20EC150-5081-49EA-91AA-D097E8CB8A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E81D2-6F1C-4C8D-AD90-4213089BBFA8}" type="slidenum">
              <a:rPr lang="pt-BR" altLang="pt-BR"/>
              <a:pPr/>
              <a:t>‹nº›</a:t>
            </a:fld>
            <a:endParaRPr lang="pt-BR" altLang="pt-BR" sz="1400"/>
          </a:p>
        </p:txBody>
      </p:sp>
    </p:spTree>
    <p:extLst>
      <p:ext uri="{BB962C8B-B14F-4D97-AF65-F5344CB8AC3E}">
        <p14:creationId xmlns:p14="http://schemas.microsoft.com/office/powerpoint/2010/main" val="356485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9E3391B-4418-4A2D-8389-B1EDAE524C1A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7E42E71-7926-4C26-8B3C-AA0394F64BFA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0180" name="Rectangle 4" descr="Stationery">
            <a:extLst>
              <a:ext uri="{FF2B5EF4-FFF2-40B4-BE49-F238E27FC236}">
                <a16:creationId xmlns:a16="http://schemas.microsoft.com/office/drawing/2014/main" id="{FA1B0B26-D7E0-4D3A-A75B-973AED305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0181" name="Rectangle 5" descr="Stationery">
            <a:extLst>
              <a:ext uri="{FF2B5EF4-FFF2-40B4-BE49-F238E27FC236}">
                <a16:creationId xmlns:a16="http://schemas.microsoft.com/office/drawing/2014/main" id="{2E74CB1A-81CB-4141-BE29-CC470F99F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41F9A00-02BD-4D7E-9795-2FCB8DB30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C71FABFF-EBE2-424A-B510-0B9B5F6C148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4" name="Rectangle 8">
            <a:extLst>
              <a:ext uri="{FF2B5EF4-FFF2-40B4-BE49-F238E27FC236}">
                <a16:creationId xmlns:a16="http://schemas.microsoft.com/office/drawing/2014/main" id="{2A0D292D-AB98-4ABC-BD4F-86E62F8EC7A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F14E33A8-D716-4F2A-B4E9-90BFDAE42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6" name="Rectangle 10">
            <a:extLst>
              <a:ext uri="{FF2B5EF4-FFF2-40B4-BE49-F238E27FC236}">
                <a16:creationId xmlns:a16="http://schemas.microsoft.com/office/drawing/2014/main" id="{5CCAFFDD-FA5E-446D-9253-446350EED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0187" name="Rectangle 11">
            <a:extLst>
              <a:ext uri="{FF2B5EF4-FFF2-40B4-BE49-F238E27FC236}">
                <a16:creationId xmlns:a16="http://schemas.microsoft.com/office/drawing/2014/main" id="{1575F61B-734F-4C14-8559-0D21617349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09C47758-13D4-4C0D-AA55-949DF0AA25C2}" type="slidenum">
              <a:rPr lang="pt-BR" altLang="pt-BR"/>
              <a:pPr/>
              <a:t>‹nº›</a:t>
            </a:fld>
            <a:endParaRPr lang="pt-BR" altLang="pt-BR" sz="1400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FD305FD3-B772-4651-B556-786D9118E0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>
            <a:extLst>
              <a:ext uri="{FF2B5EF4-FFF2-40B4-BE49-F238E27FC236}">
                <a16:creationId xmlns:a16="http://schemas.microsoft.com/office/drawing/2014/main" id="{2D650775-E143-4054-BD38-0942E79DF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3714750"/>
            <a:ext cx="73469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pt-BR" sz="54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Afinando idéias sobre</a:t>
            </a:r>
          </a:p>
          <a:p>
            <a:pPr algn="ctr" eaLnBrk="0" hangingPunct="0">
              <a:defRPr/>
            </a:pPr>
            <a:r>
              <a:rPr kumimoji="0" lang="pt-BR" sz="6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MÚSICA</a:t>
            </a:r>
            <a:endParaRPr kumimoji="0" lang="pt-BR" sz="48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F16A56B6-9098-44B5-A0D5-210BC5BBF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428625"/>
            <a:ext cx="4430713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WordArt 20">
            <a:extLst>
              <a:ext uri="{FF2B5EF4-FFF2-40B4-BE49-F238E27FC236}">
                <a16:creationId xmlns:a16="http://schemas.microsoft.com/office/drawing/2014/main" id="{9087BF9B-E944-4BC3-9F72-C86655CB73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9">
            <a:extLst>
              <a:ext uri="{FF2B5EF4-FFF2-40B4-BE49-F238E27FC236}">
                <a16:creationId xmlns:a16="http://schemas.microsoft.com/office/drawing/2014/main" id="{B13C38EB-E953-43F0-B170-D03D586CA3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46EF1D2F-D393-4035-AE83-A35BDE9815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Imagem 8">
            <a:extLst>
              <a:ext uri="{FF2B5EF4-FFF2-40B4-BE49-F238E27FC236}">
                <a16:creationId xmlns:a16="http://schemas.microsoft.com/office/drawing/2014/main" id="{EEE20F84-A7BB-4101-9FE9-82E99BC2E7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357438"/>
            <a:ext cx="142398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C861E8B-7E8D-4D07-8DCF-EE74B85526FE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>
            <a:extLst>
              <a:ext uri="{FF2B5EF4-FFF2-40B4-BE49-F238E27FC236}">
                <a16:creationId xmlns:a16="http://schemas.microsoft.com/office/drawing/2014/main" id="{0FFF49D8-03DA-4F81-8106-69D7AFFB2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914400"/>
            <a:ext cx="7848600" cy="568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MÚSICA TEM PODER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endParaRPr kumimoji="0" lang="pt-BR" sz="8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1. Grava mensagens espirituais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2. Provoca Lembranças</a:t>
            </a:r>
          </a:p>
          <a:p>
            <a:pPr lvl="1" algn="ctr" eaLnBrk="0" hangingPunct="0">
              <a:spcBef>
                <a:spcPts val="500"/>
              </a:spcBef>
              <a:spcAft>
                <a:spcPts val="500"/>
              </a:spcAft>
              <a:buFontTx/>
              <a:buChar char="•"/>
              <a:defRPr/>
            </a:pPr>
            <a:r>
              <a:rPr kumimoji="0" lang="pt-BR" sz="3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kumimoji="0" lang="pt-BR" sz="2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Amigos para sempre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3. Leva a decisão</a:t>
            </a:r>
          </a:p>
          <a:p>
            <a:pPr lvl="1" algn="ctr" eaLnBrk="0" hangingPunct="0">
              <a:spcBef>
                <a:spcPts val="500"/>
              </a:spcBef>
              <a:spcAft>
                <a:spcPts val="500"/>
              </a:spcAft>
              <a:buFontTx/>
              <a:buChar char="•"/>
              <a:defRPr/>
            </a:pPr>
            <a:r>
              <a:rPr kumimoji="0" lang="pt-BR" sz="3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kumimoji="0" lang="pt-BR" sz="2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Vídeo Cordeiro - Olinda</a:t>
            </a:r>
            <a:endParaRPr kumimoji="0" lang="pt-BR" sz="26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4. Expulsa Satanás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5. Traz paz ou deprime</a:t>
            </a:r>
            <a:endParaRPr kumimoji="0" lang="pt-BR" sz="3000" b="1" i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6. Cura doenças</a:t>
            </a:r>
            <a:endParaRPr kumimoji="0" lang="pt-BR" sz="3000" b="1" i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3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133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1029">
            <a:extLst>
              <a:ext uri="{FF2B5EF4-FFF2-40B4-BE49-F238E27FC236}">
                <a16:creationId xmlns:a16="http://schemas.microsoft.com/office/drawing/2014/main" id="{403F3E60-278A-4A5E-B75A-698571CBE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27200"/>
            <a:ext cx="8077200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3800" b="1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ELLEN WHITE: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endParaRPr kumimoji="0" lang="pt-BR" sz="800" b="1" i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2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"Poucos meios há eficientes para </a:t>
            </a:r>
            <a:r>
              <a:rPr kumimoji="0" lang="pt-BR" sz="26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fixar Suas palavras na memória</a:t>
            </a:r>
            <a:r>
              <a:rPr kumimoji="0" lang="pt-BR" sz="2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do que repeti-las em cânticos. E tal cântico tem maravilhoso poder. Tem poder para </a:t>
            </a:r>
            <a:r>
              <a:rPr kumimoji="0" lang="pt-BR" sz="26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subjugar as naturezas rudes e incultas</a:t>
            </a:r>
            <a:r>
              <a:rPr kumimoji="0" lang="pt-BR" sz="2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; poder para </a:t>
            </a:r>
            <a:r>
              <a:rPr kumimoji="0" lang="pt-BR" sz="26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suscitar pensamentos</a:t>
            </a:r>
            <a:r>
              <a:rPr kumimoji="0" lang="pt-BR" sz="2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e </a:t>
            </a:r>
            <a:r>
              <a:rPr kumimoji="0" lang="pt-BR" sz="26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despertar simpatia</a:t>
            </a:r>
            <a:r>
              <a:rPr kumimoji="0" lang="pt-BR" sz="2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para </a:t>
            </a:r>
            <a:r>
              <a:rPr kumimoji="0" lang="pt-BR" sz="26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promover a harmonia de ação</a:t>
            </a:r>
            <a:r>
              <a:rPr kumimoji="0" lang="pt-BR" sz="2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e </a:t>
            </a:r>
            <a:r>
              <a:rPr kumimoji="0" lang="pt-BR" sz="26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banir a tristeza e os maus pensamentos</a:t>
            </a:r>
            <a:r>
              <a:rPr kumimoji="0" lang="pt-BR" sz="2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os quais destroem o ânimo e debilitam o esforço. </a:t>
            </a:r>
            <a:endParaRPr kumimoji="0" lang="pt-BR" sz="2600" b="1" i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029">
            <a:extLst>
              <a:ext uri="{FF2B5EF4-FFF2-40B4-BE49-F238E27FC236}">
                <a16:creationId xmlns:a16="http://schemas.microsoft.com/office/drawing/2014/main" id="{086CACD0-7372-4F68-84C0-B4368ED75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752600"/>
            <a:ext cx="777240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2600" b="1" i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É um dos </a:t>
            </a:r>
            <a:r>
              <a:rPr kumimoji="0" lang="pt-BR" sz="2600" b="1" i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meios mais eficazes para impressionar o coração com as verdades espirituais</a:t>
            </a:r>
            <a:r>
              <a:rPr kumimoji="0" lang="pt-BR" sz="2600" b="1" i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 Quantas vezes à alma oprimida e pronta a desesperar, vêm à memória algumas das palavras de Deus - as de um estribilho, há muito esquecido, de um hino da infância - e </a:t>
            </a:r>
            <a:r>
              <a:rPr kumimoji="0" lang="pt-BR" sz="2600" b="1" i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 tentações perdem o seu poder</a:t>
            </a:r>
            <a:r>
              <a:rPr kumimoji="0" lang="pt-BR" sz="2600" b="1" i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a </a:t>
            </a:r>
            <a:r>
              <a:rPr kumimoji="0" lang="pt-BR" sz="2600" b="1" i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vida assume nova significação e novo propósito</a:t>
            </a:r>
            <a:r>
              <a:rPr kumimoji="0" lang="pt-BR" sz="2600" b="1" i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e o </a:t>
            </a:r>
            <a:r>
              <a:rPr kumimoji="0" lang="pt-BR" sz="2600" b="1" i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ânimo e a alegria se comunicam</a:t>
            </a:r>
            <a:r>
              <a:rPr kumimoji="0" lang="pt-BR" sz="2600" b="1" i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 outras almas!“</a:t>
            </a:r>
            <a:endParaRPr kumimoji="0" lang="pt-BR" sz="2600" b="1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2200" b="1" i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Educação, p. 166 e 167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Text Box 6">
            <a:extLst>
              <a:ext uri="{FF2B5EF4-FFF2-40B4-BE49-F238E27FC236}">
                <a16:creationId xmlns:a16="http://schemas.microsoft.com/office/drawing/2014/main" id="{45779202-5DA1-4F8D-A4E4-0250C3497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25" y="4479925"/>
            <a:ext cx="69754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pt-BR" sz="55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COMO IDENTIFICAR</a:t>
            </a:r>
          </a:p>
          <a:p>
            <a:pPr algn="ctr" eaLnBrk="0" hangingPunct="0">
              <a:defRPr/>
            </a:pPr>
            <a:r>
              <a:rPr kumimoji="0" lang="pt-BR" sz="55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BOA MÚSICA</a:t>
            </a:r>
          </a:p>
        </p:txBody>
      </p:sp>
      <p:pic>
        <p:nvPicPr>
          <p:cNvPr id="22536" name="Picture 8">
            <a:extLst>
              <a:ext uri="{FF2B5EF4-FFF2-40B4-BE49-F238E27FC236}">
                <a16:creationId xmlns:a16="http://schemas.microsoft.com/office/drawing/2014/main" id="{D2848563-7F9E-44DC-ACFF-F8966A13F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108075"/>
            <a:ext cx="4183063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6D0972BC-DC12-4F91-B684-9102236ED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990600"/>
            <a:ext cx="8001000" cy="562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1. MENSAGEM  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</a:t>
            </a:r>
            <a:r>
              <a:rPr kumimoji="0" lang="pt-BR" sz="3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a.</a:t>
            </a: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Harmonia com a Bíblia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</a:t>
            </a:r>
            <a:r>
              <a:rPr kumimoji="0" lang="pt-BR" sz="3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b.</a:t>
            </a: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Mais importante 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2. RITMO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a.</a:t>
            </a: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De cima para baixo ou...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</a:t>
            </a:r>
            <a:r>
              <a:rPr kumimoji="0" lang="pt-BR" sz="3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b.</a:t>
            </a: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Anula a boa mensagem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</a:t>
            </a:r>
            <a:r>
              <a:rPr kumimoji="0" lang="pt-BR" sz="3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c.</a:t>
            </a: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Introduz uma mensagem ruim 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3. AUTOR/INTERPRETE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a.</a:t>
            </a: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Influência</a:t>
            </a:r>
            <a:endParaRPr kumimoji="0" lang="pt-BR" sz="3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4. RESPOSTA</a:t>
            </a:r>
          </a:p>
          <a:p>
            <a:pPr algn="ctr" eaLnBrk="0" hangingPunct="0">
              <a:lnSpc>
                <a:spcPct val="110000"/>
              </a:lnSpc>
              <a:defRPr/>
            </a:pP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</a:t>
            </a:r>
            <a:r>
              <a:rPr kumimoji="0" lang="pt-BR" sz="30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a.</a:t>
            </a:r>
            <a:r>
              <a:rPr kumimoji="0"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Provoca bons sentimentos</a:t>
            </a:r>
            <a:endParaRPr kumimoji="0" lang="pt-BR" sz="3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2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2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2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2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2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>
            <a:extLst>
              <a:ext uri="{FF2B5EF4-FFF2-40B4-BE49-F238E27FC236}">
                <a16:creationId xmlns:a16="http://schemas.microsoft.com/office/drawing/2014/main" id="{9B1A2578-6491-4345-B1FE-D382A3F1B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3" y="3436938"/>
            <a:ext cx="3919537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buFont typeface="Monotype Sorts" pitchFamily="2" charset="2"/>
              <a:buNone/>
              <a:defRPr/>
            </a:pPr>
            <a:r>
              <a:rPr kumimoji="0" lang="pt-BR" sz="4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1. </a:t>
            </a:r>
            <a:r>
              <a:rPr kumimoji="0" lang="pt-BR" sz="4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Amor </a:t>
            </a:r>
          </a:p>
          <a:p>
            <a:pPr algn="ctr" eaLnBrk="0" hangingPunct="0">
              <a:buFont typeface="Monotype Sorts" pitchFamily="2" charset="2"/>
              <a:buNone/>
              <a:defRPr/>
            </a:pPr>
            <a:r>
              <a:rPr kumimoji="0" lang="pt-BR" sz="4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2. Alegria</a:t>
            </a:r>
          </a:p>
          <a:p>
            <a:pPr algn="ctr" eaLnBrk="0" hangingPunct="0">
              <a:buFont typeface="Monotype Sorts" pitchFamily="2" charset="2"/>
              <a:buNone/>
              <a:defRPr/>
            </a:pPr>
            <a:r>
              <a:rPr kumimoji="0" lang="pt-BR" sz="4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3. Reverência</a:t>
            </a:r>
            <a:r>
              <a:rPr kumimoji="0" lang="pt-BR" sz="42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endParaRPr kumimoji="0" lang="pt-BR" sz="4200" b="1">
              <a:solidFill>
                <a:srgbClr val="33CC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882F37F4-E867-49AC-A0DB-990EE996E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763" y="817563"/>
            <a:ext cx="7869237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0" lang="pt-BR" sz="3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 RESPOSTAS</a:t>
            </a:r>
          </a:p>
          <a:p>
            <a:pPr algn="ctr" eaLnBrk="0" hangingPunct="0">
              <a:defRPr/>
            </a:pPr>
            <a:r>
              <a:rPr kumimoji="0" lang="pt-BR" sz="4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SENTIMENTOS HUMANOS BÁSICOS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081F61DB-715E-41E7-83F2-7CAC7BC28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476500"/>
            <a:ext cx="45720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50000"/>
              </a:lnSpc>
              <a:spcBef>
                <a:spcPct val="50000"/>
              </a:spcBef>
              <a:buFont typeface="Monotype Sorts" pitchFamily="2" charset="2"/>
              <a:buNone/>
              <a:defRPr/>
            </a:pPr>
            <a:endParaRPr kumimoji="0" lang="pt-BR" sz="4200" b="1">
              <a:solidFill>
                <a:srgbClr val="33CC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  <a:buFont typeface="Monotype Sorts" pitchFamily="2" charset="2"/>
              <a:buNone/>
              <a:defRPr/>
            </a:pPr>
            <a:r>
              <a:rPr kumimoji="0" lang="pt-BR" sz="42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4. Romantismo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  <a:buFont typeface="Monotype Sorts" pitchFamily="2" charset="2"/>
              <a:buNone/>
              <a:defRPr/>
            </a:pPr>
            <a:r>
              <a:rPr kumimoji="0" lang="pt-BR" sz="42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5. Ira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  <a:buFont typeface="Monotype Sorts" pitchFamily="2" charset="2"/>
              <a:buNone/>
              <a:defRPr/>
            </a:pPr>
            <a:r>
              <a:rPr kumimoji="0" lang="pt-BR" sz="42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6. Medo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  <a:buFont typeface="Monotype Sorts" pitchFamily="2" charset="2"/>
              <a:buNone/>
              <a:defRPr/>
            </a:pPr>
            <a:r>
              <a:rPr kumimoji="0" lang="pt-BR" sz="42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7. Ódio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  <a:buFont typeface="Monotype Sorts" pitchFamily="2" charset="2"/>
              <a:buNone/>
              <a:defRPr/>
            </a:pPr>
            <a:r>
              <a:rPr kumimoji="0" lang="pt-BR" sz="42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8. Pesar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35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 autoUpdateAnimBg="0"/>
      <p:bldP spid="23558" grpId="0" build="p" autoUpdateAnimBg="0"/>
      <p:bldP spid="2356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>
            <a:extLst>
              <a:ext uri="{FF2B5EF4-FFF2-40B4-BE49-F238E27FC236}">
                <a16:creationId xmlns:a16="http://schemas.microsoft.com/office/drawing/2014/main" id="{2B7B0EAD-2BF0-4649-A0A3-6B4496529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538" y="1238250"/>
            <a:ext cx="624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OS EFEITOS DA MÚSICA</a:t>
            </a: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E0ACE52D-C1DA-43A0-9EB9-4CE39333D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8213"/>
            <a:ext cx="71691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kumimoji="0" 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Dorothy Retallack:</a:t>
            </a:r>
          </a:p>
          <a:p>
            <a:pPr eaLnBrk="0" hangingPunct="0">
              <a:defRPr/>
            </a:pPr>
            <a:r>
              <a:rPr kumimoji="0" 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11 experiências com plantas</a:t>
            </a:r>
          </a:p>
          <a:p>
            <a:pPr eaLnBrk="0" hangingPunct="0"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a - Música Clássica (Bach) </a:t>
            </a:r>
          </a:p>
          <a:p>
            <a:pPr eaLnBrk="0" hangingPunct="0"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- Permaneceram normais</a:t>
            </a:r>
          </a:p>
          <a:p>
            <a:pPr eaLnBrk="0" hangingPunct="0"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- Cresceram mais rápido</a:t>
            </a:r>
          </a:p>
          <a:p>
            <a:pPr eaLnBrk="0" hangingPunct="0"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b - Heavy Metal</a:t>
            </a:r>
          </a:p>
          <a:p>
            <a:pPr eaLnBrk="0" hangingPunct="0"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- Inibiu o crescimento</a:t>
            </a:r>
          </a:p>
          <a:p>
            <a:pPr eaLnBrk="0" hangingPunct="0"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- Algumas morreram</a:t>
            </a:r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825C0590-2905-434D-B3A5-56EE7DCE9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963" y="863600"/>
            <a:ext cx="27733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kumimoji="0" lang="pt-BR" sz="2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 RESPOSTAS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4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45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45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autoUpdateAnimBg="0"/>
      <p:bldP spid="24582" grpId="0" build="p" autoUpdateAnimBg="0"/>
      <p:bldP spid="2458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ext Box 5">
            <a:extLst>
              <a:ext uri="{FF2B5EF4-FFF2-40B4-BE49-F238E27FC236}">
                <a16:creationId xmlns:a16="http://schemas.microsoft.com/office/drawing/2014/main" id="{D27D5365-AA0E-42F7-ACC5-7406FBEFC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7467600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0" 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Experiências em leiterias</a:t>
            </a:r>
          </a:p>
          <a:p>
            <a:pPr algn="ctr" eaLnBrk="0" hangingPunct="0">
              <a:defRPr/>
            </a:pPr>
            <a:endParaRPr kumimoji="0" lang="pt-BR" sz="1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r>
              <a:rPr kumimoji="0" lang="pt-BR" sz="3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- Músicas de Bach, Wagner e      </a:t>
            </a:r>
          </a:p>
          <a:p>
            <a:pPr algn="ctr" eaLnBrk="0" hangingPunct="0">
              <a:defRPr/>
            </a:pPr>
            <a:r>
              <a:rPr kumimoji="0" lang="pt-BR" sz="3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Beethoven </a:t>
            </a:r>
          </a:p>
          <a:p>
            <a:pPr algn="ctr" eaLnBrk="0" hangingPunct="0">
              <a:defRPr/>
            </a:pPr>
            <a:r>
              <a:rPr kumimoji="0" lang="pt-BR" sz="3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- Vacas produziram menos </a:t>
            </a:r>
          </a:p>
          <a:p>
            <a:pPr algn="ctr" eaLnBrk="0" hangingPunct="0">
              <a:defRPr/>
            </a:pPr>
            <a:r>
              <a:rPr kumimoji="0" lang="pt-BR" sz="3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leite</a:t>
            </a:r>
          </a:p>
          <a:p>
            <a:pPr algn="ctr" eaLnBrk="0" hangingPunct="0">
              <a:defRPr/>
            </a:pPr>
            <a:r>
              <a:rPr kumimoji="0" lang="pt-BR" sz="3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 - Músicas de Mozart</a:t>
            </a:r>
          </a:p>
          <a:p>
            <a:pPr algn="ctr" eaLnBrk="0" hangingPunct="0">
              <a:defRPr/>
            </a:pPr>
            <a:r>
              <a:rPr kumimoji="0" lang="pt-BR" sz="3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- Vacas aumentaram a </a:t>
            </a:r>
          </a:p>
          <a:p>
            <a:pPr algn="ctr" eaLnBrk="0" hangingPunct="0">
              <a:defRPr/>
            </a:pPr>
            <a:r>
              <a:rPr kumimoji="0" lang="pt-BR" sz="3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produção</a:t>
            </a:r>
            <a:endParaRPr kumimoji="0" lang="pt-BR" b="1" i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5609" name="Text Box 9">
            <a:extLst>
              <a:ext uri="{FF2B5EF4-FFF2-40B4-BE49-F238E27FC236}">
                <a16:creationId xmlns:a16="http://schemas.microsoft.com/office/drawing/2014/main" id="{0F006C1A-400B-4526-B1EE-3E3715321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538" y="1355725"/>
            <a:ext cx="624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OS EFEITOS DA MÚSICA</a:t>
            </a: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6E3CC648-EFDE-441C-A0B2-7F6056649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963" y="981075"/>
            <a:ext cx="27733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kumimoji="0" lang="pt-BR" sz="2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 RESPOSTAS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56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 autoUpdateAnimBg="0"/>
      <p:bldP spid="25609" grpId="0" build="p" autoUpdateAnimBg="0"/>
      <p:bldP spid="25610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Text Box 7">
            <a:extLst>
              <a:ext uri="{FF2B5EF4-FFF2-40B4-BE49-F238E27FC236}">
                <a16:creationId xmlns:a16="http://schemas.microsoft.com/office/drawing/2014/main" id="{00B37CEA-95C5-4328-BC35-00F012100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590800"/>
            <a:ext cx="701040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0" 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Wilson Brian Key:</a:t>
            </a:r>
          </a:p>
          <a:p>
            <a:pPr algn="ctr" eaLnBrk="0" hangingPunct="0">
              <a:defRPr/>
            </a:pPr>
            <a:r>
              <a:rPr kumimoji="0" lang="pt-BR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Empresas de publicidade</a:t>
            </a:r>
          </a:p>
          <a:p>
            <a:pPr algn="ctr" eaLnBrk="0" hangingPunct="0">
              <a:defRPr/>
            </a:pPr>
            <a:endParaRPr kumimoji="0" lang="pt-BR" sz="32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r>
              <a:rPr kumimoji="0" lang="pt-BR" sz="3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“Ritmo de 72 batidas por minuto provoca dor de cabeça. Por isso usada para campanhas publicitárias.”</a:t>
            </a:r>
          </a:p>
        </p:txBody>
      </p:sp>
      <p:sp>
        <p:nvSpPr>
          <p:cNvPr id="26633" name="Text Box 9">
            <a:extLst>
              <a:ext uri="{FF2B5EF4-FFF2-40B4-BE49-F238E27FC236}">
                <a16:creationId xmlns:a16="http://schemas.microsoft.com/office/drawing/2014/main" id="{282C2333-EC3E-43A6-B143-1EA6EF9C0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508125"/>
            <a:ext cx="624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kumimoji="0" lang="pt-BR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OS EFEITOS DA MÚSICA</a:t>
            </a: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5B56A650-3733-47BC-9F0B-A9A73EEE3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8225" y="1133475"/>
            <a:ext cx="27733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kumimoji="0" lang="pt-BR" sz="2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 RESPOSTAS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build="p" autoUpdateAnimBg="0"/>
      <p:bldP spid="26633" grpId="0" build="p" autoUpdateAnimBg="0"/>
      <p:bldP spid="26634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Text Box 9">
            <a:extLst>
              <a:ext uri="{FF2B5EF4-FFF2-40B4-BE49-F238E27FC236}">
                <a16:creationId xmlns:a16="http://schemas.microsoft.com/office/drawing/2014/main" id="{7E048D83-17AA-48C4-B3E6-B4D488D5F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352675"/>
            <a:ext cx="3810000" cy="2295525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0" 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DANÇA</a:t>
            </a:r>
          </a:p>
        </p:txBody>
      </p:sp>
      <p:pic>
        <p:nvPicPr>
          <p:cNvPr id="38923" name="Picture 11">
            <a:extLst>
              <a:ext uri="{FF2B5EF4-FFF2-40B4-BE49-F238E27FC236}">
                <a16:creationId xmlns:a16="http://schemas.microsoft.com/office/drawing/2014/main" id="{8B809D91-3376-48E2-A361-ACB7AA791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2414588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>
            <a:extLst>
              <a:ext uri="{FF2B5EF4-FFF2-40B4-BE49-F238E27FC236}">
                <a16:creationId xmlns:a16="http://schemas.microsoft.com/office/drawing/2014/main" id="{3C02B0C8-9609-4CDD-B7A4-18ACE99DE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475" y="1219200"/>
            <a:ext cx="684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0" lang="pt-BR" sz="32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MÚSICA PARA TODOS GOSTOS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7914A1C-2AEA-454D-98DD-EE2459157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133600"/>
            <a:ext cx="7034213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3"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Agricultor</a:t>
            </a:r>
          </a:p>
          <a:p>
            <a:pPr lvl="3"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As Searas Maduras </a:t>
            </a:r>
          </a:p>
          <a:p>
            <a:pPr lvl="3"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Alpinista</a:t>
            </a:r>
          </a:p>
          <a:p>
            <a:pPr lvl="3"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Meu refúgio está no monte </a:t>
            </a:r>
          </a:p>
          <a:p>
            <a:pPr lvl="3"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Aluno</a:t>
            </a:r>
          </a:p>
          <a:p>
            <a:pPr lvl="3"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O mestre chama </a:t>
            </a:r>
          </a:p>
          <a:p>
            <a:pPr lvl="3"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Arquiteto</a:t>
            </a:r>
          </a:p>
          <a:p>
            <a:pPr lvl="3"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 bela cidade </a:t>
            </a:r>
            <a:endParaRPr kumimoji="0" lang="pt-BR" sz="28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5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5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autoUpdateAnimBg="0"/>
      <p:bldP spid="5126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>
            <a:extLst>
              <a:ext uri="{FF2B5EF4-FFF2-40B4-BE49-F238E27FC236}">
                <a16:creationId xmlns:a16="http://schemas.microsoft.com/office/drawing/2014/main" id="{A3F64916-0D91-447C-AB4C-6414A097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905000"/>
            <a:ext cx="7315200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0" lang="pt-BR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1. Inicialmente usada para louvar a Deus;</a:t>
            </a:r>
          </a:p>
          <a:p>
            <a:pPr algn="ctr" eaLnBrk="0" hangingPunct="0">
              <a:defRPr/>
            </a:pPr>
            <a:r>
              <a:rPr kumimoji="0" lang="pt-BR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2. Foi desaparecendo dos hábitos do povo de Deus;</a:t>
            </a:r>
          </a:p>
          <a:p>
            <a:pPr algn="ctr" eaLnBrk="0" hangingPunct="0">
              <a:defRPr/>
            </a:pPr>
            <a:r>
              <a:rPr kumimoji="0" lang="pt-BR" sz="28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(aparece apenas 28 vezes em toda Bíblia)</a:t>
            </a:r>
            <a:endParaRPr kumimoji="0" lang="pt-BR" sz="36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r>
              <a:rPr kumimoji="0" lang="pt-BR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3. Hoje associada ao sensualismo.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>
            <a:extLst>
              <a:ext uri="{FF2B5EF4-FFF2-40B4-BE49-F238E27FC236}">
                <a16:creationId xmlns:a16="http://schemas.microsoft.com/office/drawing/2014/main" id="{1FEA11C8-C936-4ECB-BC2F-EB5C09550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98700"/>
            <a:ext cx="8001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Como qualquer mãe, quando Karen soube que um bebê estava a caminho, fez todo o possível para ajudar o seu outro filho, Michael, com três anos de idade, a se preparar para a chegada. 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endParaRPr kumimoji="0" lang="pt-BR" sz="9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Os exames mostraram que era uma menina, e todos os dias Michael cantava perto da barriga de sua mãe. Ele já amava a sua irmãzinha antes mesmo dela nascer. </a:t>
            </a:r>
          </a:p>
        </p:txBody>
      </p:sp>
      <p:sp>
        <p:nvSpPr>
          <p:cNvPr id="40967" name="Text Box 7">
            <a:extLst>
              <a:ext uri="{FF2B5EF4-FFF2-40B4-BE49-F238E27FC236}">
                <a16:creationId xmlns:a16="http://schemas.microsoft.com/office/drawing/2014/main" id="{939ACC81-BCAC-4B19-A770-F85B33842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7467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0" 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MÚSICA TEM PODER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 autoUpdateAnimBg="0"/>
      <p:bldP spid="4096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>
            <a:extLst>
              <a:ext uri="{FF2B5EF4-FFF2-40B4-BE49-F238E27FC236}">
                <a16:creationId xmlns:a16="http://schemas.microsoft.com/office/drawing/2014/main" id="{EE4E5420-5211-4E4A-8FF9-D34FC3A38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47800"/>
            <a:ext cx="8001000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gravidez se desenvolveu normalmente. No tempo certo, vieram as contrações. Primeiro, a cada cinco minutos; depois a cada três; então, a cada minuto uma contração. 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endParaRPr kumimoji="0" lang="pt-BR" sz="600" b="1" i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Entretanto, surgiram algumas complicações e o trabalho de parto de Karen demorou horas. Todos discutiam a necessidade provável de uma cesariana. Até que, enfim, depois de muito tempo, a irmãzinha de Michael nasceu. Só que ela estava muito mal.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>
            <a:extLst>
              <a:ext uri="{FF2B5EF4-FFF2-40B4-BE49-F238E27FC236}">
                <a16:creationId xmlns:a16="http://schemas.microsoft.com/office/drawing/2014/main" id="{6634201A-B493-49B9-8AEC-19CD3FD27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52600"/>
            <a:ext cx="80010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Com a sirene no último volume, a ambulância levou a recém-nascida para a UTI neonatal do Hospital Saint Mary. 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endParaRPr kumimoji="0" lang="pt-BR" sz="5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Os dias passaram. A menininha piorava. O médico disse aos pais: Preparem-se para o pior. Há poucas esperanças".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endParaRPr kumimoji="0" lang="pt-BR" sz="5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Karen e seu marido começaram, então, os preparativos para o funeral.</a:t>
            </a:r>
            <a:endParaRPr kumimoji="0" lang="pt-BR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empus Sans ITC" pitchFamily="82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>
            <a:extLst>
              <a:ext uri="{FF2B5EF4-FFF2-40B4-BE49-F238E27FC236}">
                <a16:creationId xmlns:a16="http://schemas.microsoft.com/office/drawing/2014/main" id="{D8842814-73B3-4615-ACD4-DA733F9EC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828800"/>
            <a:ext cx="80010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Alguns dias atrás estavam arrumando o quarto para esperar pelo novo bebê. Hoje, os planos eram outros. 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endParaRPr kumimoji="0" lang="pt-BR" sz="5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Enquanto isso, Michael todos os dias pedia aos pais que o levassem para conhecer a sua irmãzinha. "Eu quero cantar pra ela", ele dizia. 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endParaRPr kumimoji="0" lang="pt-BR" sz="5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segunda semana de UTI entrou e esperava-se que o bebê não sobrevivesse até o final dela. </a:t>
            </a:r>
            <a:endParaRPr kumimoji="0" lang="pt-BR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empus Sans ITC" pitchFamily="82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>
            <a:extLst>
              <a:ext uri="{FF2B5EF4-FFF2-40B4-BE49-F238E27FC236}">
                <a16:creationId xmlns:a16="http://schemas.microsoft.com/office/drawing/2014/main" id="{884B3620-5536-4F2D-A79E-AB252D738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371600"/>
            <a:ext cx="800100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Michael continuava insistindo com seus pais para que o deixassem cantar para sua irmã, mas crianças não eram permitidas na UTI. Entretanto, Karen decidiu, ela levaria Michael ao hospital de qualquer jeito. Ele ainda não tinha visto a irmã e, se não fosse hoje, talvez não a visse viva. 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Ela vestiu Michael com uma roupa um pouco maior, para disfarçar a idade e rumou para o hospital. A enfermeira não permitiu que ele entrasse e exigiu que ela o retirasse dali. Mas Karen insistiu: "Ele não irá embora até que veja a sua irmãzinha!”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>
            <a:extLst>
              <a:ext uri="{FF2B5EF4-FFF2-40B4-BE49-F238E27FC236}">
                <a16:creationId xmlns:a16="http://schemas.microsoft.com/office/drawing/2014/main" id="{6CE53A9A-2E29-482F-A4E3-5EF01E889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295400"/>
            <a:ext cx="7772400" cy="531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Ela levou Michael até a incubadora. Ele olhou para aquela trouxinha de gente que perdia a batalha pela vida. Depois de alguns segundos olhando, ele começou a cantar: "Você é o meu sol, o meu único sol. Você me deixa feliz mesmo quando o céu está escuro..." 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endParaRPr kumimoji="0" lang="pt-BR" sz="5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Nesse momento, o bebê pareceu reagir. A pulsação começou a baixar e se estabilizou. Karen encorajou Michael a continuar cantando. "Você não sabe, querida, quanto eu te amo. Por favor, não leve o meu sol embora..."</a:t>
            </a:r>
            <a:r>
              <a:rPr kumimoji="0" lang="pt-BR" sz="2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endParaRPr kumimoji="0" lang="pt-BR" sz="2600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>
            <a:extLst>
              <a:ext uri="{FF2B5EF4-FFF2-40B4-BE49-F238E27FC236}">
                <a16:creationId xmlns:a16="http://schemas.microsoft.com/office/drawing/2014/main" id="{2D749A1F-21E0-499F-9C39-E0AFADAFB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676400"/>
            <a:ext cx="8001000" cy="404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Enquanto Michael cantava, a respiração difícil do bebê foi se tornando suave. "Continue, querido!", pediu Karen, emocionada. "Outra noite, querida, eu sonhei que você estava em meus braços..." O bebê começou a relaxar. "Cante mais um pouco, Michael". A enfermeira começou a chorar.</a:t>
            </a:r>
            <a:r>
              <a:rPr kumimoji="0" lang="pt-BR" sz="2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endParaRPr kumimoji="0" lang="pt-BR" sz="8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26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"Você é o meu sol, o meu único sol. Você me deixa feliz mesmo quando o céu está escuro... Por favor, não leve o meu sol embora..." </a:t>
            </a:r>
            <a:endParaRPr kumimoji="0" lang="pt-BR" b="1" i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empus Sans ITC" pitchFamily="82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>
            <a:extLst>
              <a:ext uri="{FF2B5EF4-FFF2-40B4-BE49-F238E27FC236}">
                <a16:creationId xmlns:a16="http://schemas.microsoft.com/office/drawing/2014/main" id="{80957C77-BB88-4238-84E6-34198324B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1285875"/>
            <a:ext cx="7848600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26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No dia seguinte, a irmã de Michael já tinha se recuperado e em poucos dias foi para casa.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endParaRPr kumimoji="0" lang="pt-BR" sz="500" b="1" i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26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 </a:t>
            </a:r>
            <a:r>
              <a:rPr kumimoji="0" lang="pt-BR" sz="26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Woman's</a:t>
            </a:r>
            <a:r>
              <a:rPr kumimoji="0" lang="pt-BR" sz="26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Day Magazine chamou essa história de "O milagre da canção de um irmão". Os médicos chamaram simplesmente de milagre. Karen chamou de milagre do amor de Deus. </a:t>
            </a:r>
          </a:p>
        </p:txBody>
      </p:sp>
      <p:sp>
        <p:nvSpPr>
          <p:cNvPr id="48135" name="Text Box 7">
            <a:extLst>
              <a:ext uri="{FF2B5EF4-FFF2-40B4-BE49-F238E27FC236}">
                <a16:creationId xmlns:a16="http://schemas.microsoft.com/office/drawing/2014/main" id="{4FDA938F-747A-4DF4-A18E-F312C00FD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4500563"/>
            <a:ext cx="74676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0" lang="pt-B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MÚSICA TEM PODER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8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 autoUpdateAnimBg="0"/>
      <p:bldP spid="4813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6C3D383-47D8-47A8-82BC-BD95173F0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1747" name="Text Box 4">
            <a:extLst>
              <a:ext uri="{FF2B5EF4-FFF2-40B4-BE49-F238E27FC236}">
                <a16:creationId xmlns:a16="http://schemas.microsoft.com/office/drawing/2014/main" id="{BF207430-6635-4D55-BF95-B89AC3D93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4357688"/>
            <a:ext cx="48545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União Nordeste Brasileira</a:t>
            </a:r>
          </a:p>
          <a:p>
            <a:pPr algn="ctr"/>
            <a:r>
              <a:rPr kumimoji="0" lang="pt-BR" altLang="pt-BR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www.uneb.org.br</a:t>
            </a:r>
          </a:p>
        </p:txBody>
      </p:sp>
      <p:sp>
        <p:nvSpPr>
          <p:cNvPr id="31748" name="WordArt 20">
            <a:extLst>
              <a:ext uri="{FF2B5EF4-FFF2-40B4-BE49-F238E27FC236}">
                <a16:creationId xmlns:a16="http://schemas.microsoft.com/office/drawing/2014/main" id="{3F450D20-19E9-4C08-9523-2500FD594E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1749" name="Imagem 9">
            <a:extLst>
              <a:ext uri="{FF2B5EF4-FFF2-40B4-BE49-F238E27FC236}">
                <a16:creationId xmlns:a16="http://schemas.microsoft.com/office/drawing/2014/main" id="{903596F8-07BE-4D82-9FCF-346403E6B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Imagem 11">
            <a:extLst>
              <a:ext uri="{FF2B5EF4-FFF2-40B4-BE49-F238E27FC236}">
                <a16:creationId xmlns:a16="http://schemas.microsoft.com/office/drawing/2014/main" id="{D13283F2-AA8A-43C2-AB61-D3AFB1F2C7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Imagem 8">
            <a:extLst>
              <a:ext uri="{FF2B5EF4-FFF2-40B4-BE49-F238E27FC236}">
                <a16:creationId xmlns:a16="http://schemas.microsoft.com/office/drawing/2014/main" id="{54DE9778-D73E-4D23-A1C3-DF7995A9B7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357188"/>
            <a:ext cx="3968750" cy="380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>
            <a:extLst>
              <a:ext uri="{FF2B5EF4-FFF2-40B4-BE49-F238E27FC236}">
                <a16:creationId xmlns:a16="http://schemas.microsoft.com/office/drawing/2014/main" id="{15DF4AD4-7B26-4838-A004-02C58C09E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25" y="1336675"/>
            <a:ext cx="6627813" cy="454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itchFamily="82" charset="0"/>
              </a:rPr>
              <a:t> </a:t>
            </a: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Atrasado</a:t>
            </a: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 última hora </a:t>
            </a:r>
            <a:endParaRPr kumimoji="0" lang="pt-BR" sz="3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Capitão </a:t>
            </a: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Ao passares pelas águas </a:t>
            </a: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itchFamily="82" charset="0"/>
              </a:rPr>
              <a:t> </a:t>
            </a: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Confuso</a:t>
            </a: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Um dia Ele esclarecerá </a:t>
            </a: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Costureira</a:t>
            </a: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Vestido em linho </a:t>
            </a:r>
            <a:endParaRPr kumimoji="0" lang="pt-BR" sz="3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>
            <a:extLst>
              <a:ext uri="{FF2B5EF4-FFF2-40B4-BE49-F238E27FC236}">
                <a16:creationId xmlns:a16="http://schemas.microsoft.com/office/drawing/2014/main" id="{35D8B569-BD61-4426-9E8F-7EA3303BC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1108075"/>
            <a:ext cx="7261225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Cronometrista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Que tempo já faz </a:t>
            </a:r>
            <a:endParaRPr kumimoji="0" lang="pt-BR" sz="3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Dentista 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Coroai-o com muitas coroas 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Desinformado 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O dia não sei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Eletricista 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Dai-nos luz 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General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Sempre vencendo 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>
            <a:extLst>
              <a:ext uri="{FF2B5EF4-FFF2-40B4-BE49-F238E27FC236}">
                <a16:creationId xmlns:a16="http://schemas.microsoft.com/office/drawing/2014/main" id="{989DC342-6AB4-442D-91B0-4C89F8D09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863" y="1260475"/>
            <a:ext cx="6199187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Milionário 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Mansão sobre o monte 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Navegador 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Além do Rio 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Otimista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Nada impossível é </a:t>
            </a:r>
            <a:endParaRPr kumimoji="0" lang="pt-BR" sz="3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Patrão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Servi alegremente </a:t>
            </a:r>
            <a:endParaRPr kumimoji="0" lang="pt-BR" sz="3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Político</a:t>
            </a:r>
          </a:p>
          <a:p>
            <a:pPr lvl="3" algn="ctr" eaLnBrk="0" hangingPunct="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Firme nas promessas </a:t>
            </a:r>
            <a:endParaRPr kumimoji="0" lang="pt-BR" sz="3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>
            <a:extLst>
              <a:ext uri="{FF2B5EF4-FFF2-40B4-BE49-F238E27FC236}">
                <a16:creationId xmlns:a16="http://schemas.microsoft.com/office/drawing/2014/main" id="{AD9F7385-BCAA-4395-B737-AE2FCA093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7200" y="2635250"/>
            <a:ext cx="903605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Até 80km/h</a:t>
            </a: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Deus cuidará de ti - 373 </a:t>
            </a: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100 km/h</a:t>
            </a:r>
            <a:endParaRPr kumimoji="0" 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Guia-me meu salvador - 376 </a:t>
            </a: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120km/h</a:t>
            </a:r>
            <a:endParaRPr kumimoji="0" 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3" algn="ctr" eaLnBrk="0" hangingPunc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Mais perto quero estar - 427 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2081FB07-703A-4F86-8133-8E5C7923E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1143000"/>
            <a:ext cx="68421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0" lang="pt-BR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HINOS PARA CANTAR NA VIAGEM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 autoUpdateAnimBg="0"/>
      <p:bldP spid="922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>
            <a:extLst>
              <a:ext uri="{FF2B5EF4-FFF2-40B4-BE49-F238E27FC236}">
                <a16:creationId xmlns:a16="http://schemas.microsoft.com/office/drawing/2014/main" id="{F95A9C2B-C366-4873-AFE0-2BBC2E4E1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416050"/>
            <a:ext cx="709295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3" algn="ctr" eaLnBrk="0" hangingPunc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140km/h </a:t>
            </a:r>
          </a:p>
          <a:p>
            <a:pPr lvl="3" algn="ctr" eaLnBrk="0" hangingPunc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Perto do lar - 27 </a:t>
            </a:r>
          </a:p>
          <a:p>
            <a:pPr lvl="3" algn="ctr" eaLnBrk="0" hangingPunc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160km/h</a:t>
            </a:r>
            <a:endParaRPr kumimoji="0" 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3" algn="ctr" eaLnBrk="0" hangingPunc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Volto ao lar - 517 </a:t>
            </a:r>
          </a:p>
          <a:p>
            <a:pPr lvl="3" algn="ctr" eaLnBrk="0" hangingPunc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Acima de 180km/h</a:t>
            </a:r>
            <a:endParaRPr kumimoji="0" 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3" algn="ctr" eaLnBrk="0" hangingPunc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r>
              <a:rPr kumimoji="0" 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Eu verei face a face - 429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E785151-A802-4C84-94D1-E01AF96AD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953000"/>
            <a:ext cx="78422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pt-BR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MÚSICA TEM PODER</a:t>
            </a:r>
          </a:p>
        </p:txBody>
      </p:sp>
      <p:pic>
        <p:nvPicPr>
          <p:cNvPr id="53251" name="Picture 3">
            <a:extLst>
              <a:ext uri="{FF2B5EF4-FFF2-40B4-BE49-F238E27FC236}">
                <a16:creationId xmlns:a16="http://schemas.microsoft.com/office/drawing/2014/main" id="{98A6FDAA-F151-4612-896C-4E4EEE5E3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1243013"/>
            <a:ext cx="5892800" cy="33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>
            <a:extLst>
              <a:ext uri="{FF2B5EF4-FFF2-40B4-BE49-F238E27FC236}">
                <a16:creationId xmlns:a16="http://schemas.microsoft.com/office/drawing/2014/main" id="{0A773B20-4818-4F12-8744-15146E67B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844550"/>
            <a:ext cx="8305800" cy="587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3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ELLEN WHITE: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endParaRPr kumimoji="0" lang="pt-BR" sz="8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2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kumimoji="0" lang="pt-BR" sz="2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”...Haveriam de ter lugar pouco antes da terminação da graça. Demonstrar-se-á tudo quanto é estranho. Haverá gritos com tambores, música e dança. Uma balbúrdia de barulho choca os sentidos e perverte aquilo que, se devidamente dirigido, seria uma bênção. As forças das instrumentalidades satânicas misturam-se com o alarido e barulho para ter um carnaval. Isso é chamado de operação do Espírito Santo.... Satanás fará da música um laço pela maneira por que é dirigida.”</a:t>
            </a:r>
          </a:p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kumimoji="0" lang="pt-BR" sz="2200" b="1" i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Eventos Finais, 138.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build="p" autoUpdateAnimBg="0"/>
    </p:bldLst>
  </p:timing>
</p:sld>
</file>

<file path=ppt/theme/theme1.xml><?xml version="1.0" encoding="utf-8"?>
<a:theme xmlns:a="http://schemas.openxmlformats.org/drawingml/2006/main" name="Natureza">
  <a:themeElements>
    <a:clrScheme name="Naturez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z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turez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z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z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z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z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apresentação\Natureza.pot</Template>
  <TotalTime>131</TotalTime>
  <Words>1397</Words>
  <Application>Microsoft Office PowerPoint</Application>
  <PresentationFormat>Apresentação na tela (4:3)</PresentationFormat>
  <Paragraphs>162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8" baseType="lpstr">
      <vt:lpstr>Times New Roman</vt:lpstr>
      <vt:lpstr>Arial</vt:lpstr>
      <vt:lpstr>Wingdings</vt:lpstr>
      <vt:lpstr>Calibri</vt:lpstr>
      <vt:lpstr>Arial Black</vt:lpstr>
      <vt:lpstr>Symbol</vt:lpstr>
      <vt:lpstr>Tempus Sans ITC</vt:lpstr>
      <vt:lpstr>Monotype Sorts</vt:lpstr>
      <vt:lpstr>Natureza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UNeB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CARVALHO;Erton Kohler</dc:creator>
  <cp:keywords>www.4tons.com</cp:keywords>
  <dc:description>COMÉRCIO PROIBIDO. USO PESSOAL</dc:description>
  <cp:lastModifiedBy>Pr. Marcelo Carvalho</cp:lastModifiedBy>
  <cp:revision>12</cp:revision>
  <dcterms:created xsi:type="dcterms:W3CDTF">2001-02-26T11:39:33Z</dcterms:created>
  <dcterms:modified xsi:type="dcterms:W3CDTF">2019-11-21T09:45:44Z</dcterms:modified>
  <cp:category>SM-JOVENS</cp:category>
</cp:coreProperties>
</file>