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12" r:id="rId2"/>
    <p:sldId id="298" r:id="rId3"/>
    <p:sldId id="283" r:id="rId4"/>
    <p:sldId id="314" r:id="rId5"/>
    <p:sldId id="315" r:id="rId6"/>
    <p:sldId id="316" r:id="rId7"/>
    <p:sldId id="317" r:id="rId8"/>
    <p:sldId id="318" r:id="rId9"/>
    <p:sldId id="319" r:id="rId10"/>
    <p:sldId id="294" r:id="rId11"/>
    <p:sldId id="299" r:id="rId12"/>
    <p:sldId id="300" r:id="rId13"/>
    <p:sldId id="308" r:id="rId14"/>
    <p:sldId id="321" r:id="rId15"/>
    <p:sldId id="322" r:id="rId16"/>
    <p:sldId id="323" r:id="rId17"/>
    <p:sldId id="286" r:id="rId18"/>
    <p:sldId id="301" r:id="rId19"/>
    <p:sldId id="302" r:id="rId20"/>
    <p:sldId id="303" r:id="rId21"/>
    <p:sldId id="291" r:id="rId22"/>
    <p:sldId id="324" r:id="rId2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2CFA89-5CA7-4A06-A1CC-87B6B7F5F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8508D4-C109-49BC-B0F7-89D23F2D8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38004-9A7A-4A16-8BAE-F9DCCFA01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DA2AE-F4D5-4083-AFD9-3DF36E4D55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419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226C98-8255-43E9-83A5-0252AC697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207886-8E31-454B-8B95-429CC9914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74C560-11B2-44C5-A3F0-18F2E5199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DB149-88EE-4D51-B838-411445D75A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797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9F0E1B-6987-4F7B-BAF3-24B18F2A3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349C0A-EBDF-4689-9040-736BA320A7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516FF9-9E70-4507-B1E5-8043D2D3B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DC816-E474-469F-A7A6-803D9A17CB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481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8031A2-F49A-40E5-976F-C0A6588CE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0BD806-B931-44D5-8705-72ECE1BEB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78E5F5-F52E-4E1C-AE43-1AEF92DBD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948E2-0980-41E2-A2B2-57C4BD0DC7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695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E1ED80-3878-480B-9E8F-246A7733B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A6D1B6-B756-49EA-9665-F2B82C7105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57480B-AD6A-4C0B-B71C-CE8566EEA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F3C02-BE7A-40D3-90BD-30CA122250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434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533FD-AD95-4F8E-809F-478DA877F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76709-400B-49C3-AF11-689E66576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A55E42-4163-49C6-8B7F-11B42ADB1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E6D64-C5AC-4AA8-9E9E-CA7749A403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61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673494-173D-4E60-B5CC-80C1A005E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BD076B-FE35-4731-8E1D-68C4EEEE2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5433BA-8E3F-4EE2-A895-4F479FE5A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BB89D-590D-4034-A5E5-D6D733175F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663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3959A1-2FB9-4297-A77D-8AAFD451E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D73786-3376-412C-BD18-0058B63F16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665D5D-FEB8-4064-89CF-6EFFCBCFB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CE336-91EF-47B9-9675-C5DF7ED45B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39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AB5688-CFCE-497B-8221-9D8818DF1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14318F-7A43-4892-BD9D-0BE542B0B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8C5C65-9854-4B51-A920-F855EC121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376DB-4513-42C3-8F09-CC63250EB7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845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A5517-3B2F-4F56-9AE0-24FADD4F3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87CD4-E45C-4AC6-8EB1-3FD7291BF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DA262-01BB-4C57-94E7-30CB0D058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C03C-4E41-47A2-BAC7-D567316742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10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669F0-38CF-4BD6-9FEE-2243DC965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C4B98A-B29F-4671-B2DA-E8FD10D48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B98A0-C1AA-47CC-B663-11E9102D8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260AE-DBF2-4BC0-B471-1F4B461534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181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00"/>
            </a:gs>
            <a:gs pos="100000">
              <a:srgbClr val="9900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DF25351-A4ED-4BE0-94FD-9127DB2C7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E2CF4F-1C0E-498D-A122-ED455F1C3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9273A6-5D62-4E69-A726-FDB9F81776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78A088-4622-42DE-A84E-D05AF8E9E8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E74FBD-5886-4457-A221-798DC32E4B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4D0B33-8278-4B04-8EF9-0A48BABCC51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955CA5B4-6CE1-47AF-82CF-5A34E0437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7391400" cy="28956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F0A02002-8A5A-4B4C-9B83-2F988C278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8305800" cy="1524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pt-BR" sz="7200" b="1" i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RAZÕES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pt-BR" sz="7200" b="1" i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PARA CRER</a:t>
            </a:r>
            <a:endParaRPr lang="pt-BR" sz="7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1448" name="Rectangle 8">
            <a:extLst>
              <a:ext uri="{FF2B5EF4-FFF2-40B4-BE49-F238E27FC236}">
                <a16:creationId xmlns:a16="http://schemas.microsoft.com/office/drawing/2014/main" id="{A2B39678-595F-4FC4-97E4-39660326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724400"/>
            <a:ext cx="830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3600" b="1" i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União Nordeste Brasileira</a:t>
            </a:r>
            <a:endParaRPr lang="pt-BR" sz="3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053" name="Imagem 9">
            <a:extLst>
              <a:ext uri="{FF2B5EF4-FFF2-40B4-BE49-F238E27FC236}">
                <a16:creationId xmlns:a16="http://schemas.microsoft.com/office/drawing/2014/main" id="{E1F6E2F1-50A5-455E-8AF4-BDFC94A97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11">
            <a:extLst>
              <a:ext uri="{FF2B5EF4-FFF2-40B4-BE49-F238E27FC236}">
                <a16:creationId xmlns:a16="http://schemas.microsoft.com/office/drawing/2014/main" id="{05C6E8F9-37C7-44CB-B554-578AB528D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m 11">
            <a:extLst>
              <a:ext uri="{FF2B5EF4-FFF2-40B4-BE49-F238E27FC236}">
                <a16:creationId xmlns:a16="http://schemas.microsoft.com/office/drawing/2014/main" id="{A869D662-3657-416E-957C-5E40B6DCC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14313"/>
            <a:ext cx="13747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45C2B86-0372-43C5-8AEE-F28D34530BEE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  <p:bldP spid="6144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59DA860-72D4-4B08-BC17-BB8625EDA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07561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>
            <a:extLst>
              <a:ext uri="{FF2B5EF4-FFF2-40B4-BE49-F238E27FC236}">
                <a16:creationId xmlns:a16="http://schemas.microsoft.com/office/drawing/2014/main" id="{F8FCC704-D185-4B44-BD70-6EE177BBB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4525963" cy="41148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Trebuchet MS" pitchFamily="34" charset="0"/>
              </a:rPr>
              <a:t>É lícito: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Trebuchet MS" pitchFamily="34" charset="0"/>
              </a:rPr>
              <a:t>Todo mundo ouve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Trebuchet MS" pitchFamily="34" charset="0"/>
              </a:rPr>
              <a:t>É legal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Trebuchet MS" pitchFamily="34" charset="0"/>
              </a:rPr>
              <a:t>Não acontece nada de mais</a:t>
            </a:r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C8784AD7-F43F-4E7A-B5DF-1D3467CAE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A98CDCFE-954E-4121-862E-C0BCBD644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6200" y="304800"/>
            <a:ext cx="64770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Música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270" name="WordArt 20">
            <a:extLst>
              <a:ext uri="{FF2B5EF4-FFF2-40B4-BE49-F238E27FC236}">
                <a16:creationId xmlns:a16="http://schemas.microsoft.com/office/drawing/2014/main" id="{02976ED5-A432-4077-A99D-02C3494469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1271" name="Imagem 9">
            <a:extLst>
              <a:ext uri="{FF2B5EF4-FFF2-40B4-BE49-F238E27FC236}">
                <a16:creationId xmlns:a16="http://schemas.microsoft.com/office/drawing/2014/main" id="{F12DF0FB-EE1D-4BDC-89F5-7E6ADA717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Imagem 11">
            <a:extLst>
              <a:ext uri="{FF2B5EF4-FFF2-40B4-BE49-F238E27FC236}">
                <a16:creationId xmlns:a16="http://schemas.microsoft.com/office/drawing/2014/main" id="{BA4CE157-CA34-4775-B95A-B3E66CEE9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m 11">
            <a:extLst>
              <a:ext uri="{FF2B5EF4-FFF2-40B4-BE49-F238E27FC236}">
                <a16:creationId xmlns:a16="http://schemas.microsoft.com/office/drawing/2014/main" id="{38B73FDA-4676-4EAF-9BF3-6713D19C4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DF610CA-A336-4BBB-8F8E-118E9A2C1E7A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FC9179A-314A-4925-BC8C-89083955F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07561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>
            <a:extLst>
              <a:ext uri="{FF2B5EF4-FFF2-40B4-BE49-F238E27FC236}">
                <a16:creationId xmlns:a16="http://schemas.microsoft.com/office/drawing/2014/main" id="{F7A2B0BA-7B1F-41C9-8801-F3B04933B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5" y="1593850"/>
            <a:ext cx="5929313" cy="457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latin typeface="Trebuchet MS" pitchFamily="34" charset="0"/>
              </a:rPr>
              <a:t>Não convém: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latin typeface="Trebuchet MS" pitchFamily="34" charset="0"/>
              </a:rPr>
              <a:t>Não aproxima de Deus.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latin typeface="Trebuchet MS" pitchFamily="34" charset="0"/>
              </a:rPr>
              <a:t>A mensagem não combina com nossas crenças.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latin typeface="Trebuchet MS" pitchFamily="34" charset="0"/>
              </a:rPr>
              <a:t>Ocupa o tempo e dinheiro sem critérios.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latin typeface="Trebuchet MS" pitchFamily="34" charset="0"/>
              </a:rPr>
              <a:t>Provoca reações inconscientes e fortalece o pecado.</a:t>
            </a:r>
          </a:p>
        </p:txBody>
      </p:sp>
      <p:sp>
        <p:nvSpPr>
          <p:cNvPr id="48137" name="Rectangle 9">
            <a:extLst>
              <a:ext uri="{FF2B5EF4-FFF2-40B4-BE49-F238E27FC236}">
                <a16:creationId xmlns:a16="http://schemas.microsoft.com/office/drawing/2014/main" id="{4895F7C7-A741-4878-958D-5A7CBA53E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8139" name="Rectangle 11">
            <a:extLst>
              <a:ext uri="{FF2B5EF4-FFF2-40B4-BE49-F238E27FC236}">
                <a16:creationId xmlns:a16="http://schemas.microsoft.com/office/drawing/2014/main" id="{166A2CFD-A158-4B3B-B66B-4D6C642F4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304800"/>
            <a:ext cx="64770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Música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294" name="WordArt 20">
            <a:extLst>
              <a:ext uri="{FF2B5EF4-FFF2-40B4-BE49-F238E27FC236}">
                <a16:creationId xmlns:a16="http://schemas.microsoft.com/office/drawing/2014/main" id="{70549360-3F01-4CEB-B3D9-B2FDED4264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2295" name="Imagem 9">
            <a:extLst>
              <a:ext uri="{FF2B5EF4-FFF2-40B4-BE49-F238E27FC236}">
                <a16:creationId xmlns:a16="http://schemas.microsoft.com/office/drawing/2014/main" id="{2B83D555-F51F-4B77-A7D5-6F4D58735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Imagem 11">
            <a:extLst>
              <a:ext uri="{FF2B5EF4-FFF2-40B4-BE49-F238E27FC236}">
                <a16:creationId xmlns:a16="http://schemas.microsoft.com/office/drawing/2014/main" id="{D29E2BC4-2FDC-41B1-AA53-71A926F7D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Imagem 11">
            <a:extLst>
              <a:ext uri="{FF2B5EF4-FFF2-40B4-BE49-F238E27FC236}">
                <a16:creationId xmlns:a16="http://schemas.microsoft.com/office/drawing/2014/main" id="{299916E3-7526-432F-A4F8-AE0EDB9EB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AD412DD-6A69-43AA-8B55-969225EB0E9D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5ADDBB1-3CC8-440C-90F2-F6D6C6659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07561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>
            <a:extLst>
              <a:ext uri="{FF2B5EF4-FFF2-40B4-BE49-F238E27FC236}">
                <a16:creationId xmlns:a16="http://schemas.microsoft.com/office/drawing/2014/main" id="{B9FB0B7B-2A74-438A-8C9C-E6A901B93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3581400" cy="41148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Trebuchet MS" pitchFamily="34" charset="0"/>
              </a:rPr>
              <a:t>Critérios: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  <a:defRPr/>
            </a:pPr>
            <a:r>
              <a:rPr lang="pt-BR" sz="3200" b="1" dirty="0">
                <a:solidFill>
                  <a:schemeClr val="bg1"/>
                </a:solidFill>
                <a:latin typeface="Trebuchet MS" pitchFamily="34" charset="0"/>
              </a:rPr>
              <a:t>Letra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  <a:defRPr/>
            </a:pPr>
            <a:r>
              <a:rPr lang="pt-BR" sz="3200" b="1" dirty="0">
                <a:solidFill>
                  <a:schemeClr val="bg1"/>
                </a:solidFill>
                <a:latin typeface="Trebuchet MS" pitchFamily="34" charset="0"/>
              </a:rPr>
              <a:t>Ritmo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  <a:defRPr/>
            </a:pPr>
            <a:r>
              <a:rPr lang="pt-BR" sz="3200" b="1" dirty="0">
                <a:solidFill>
                  <a:schemeClr val="bg1"/>
                </a:solidFill>
                <a:latin typeface="Trebuchet MS" pitchFamily="34" charset="0"/>
              </a:rPr>
              <a:t>Autor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  <a:defRPr/>
            </a:pPr>
            <a:r>
              <a:rPr lang="pt-BR" sz="3200" b="1" dirty="0">
                <a:solidFill>
                  <a:schemeClr val="bg1"/>
                </a:solidFill>
                <a:latin typeface="Trebuchet MS" pitchFamily="34" charset="0"/>
              </a:rPr>
              <a:t>Resposta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C7AEAA60-8084-4131-84B6-7F05CA20E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CD443294-1978-4494-9A14-0CBFC9F74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304800"/>
            <a:ext cx="64770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Música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318" name="WordArt 20">
            <a:extLst>
              <a:ext uri="{FF2B5EF4-FFF2-40B4-BE49-F238E27FC236}">
                <a16:creationId xmlns:a16="http://schemas.microsoft.com/office/drawing/2014/main" id="{8A010F62-91CB-4360-B5E0-17E314A23A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3319" name="Imagem 9">
            <a:extLst>
              <a:ext uri="{FF2B5EF4-FFF2-40B4-BE49-F238E27FC236}">
                <a16:creationId xmlns:a16="http://schemas.microsoft.com/office/drawing/2014/main" id="{0065A820-8F06-4347-9DA7-E196E3DAD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m 11">
            <a:extLst>
              <a:ext uri="{FF2B5EF4-FFF2-40B4-BE49-F238E27FC236}">
                <a16:creationId xmlns:a16="http://schemas.microsoft.com/office/drawing/2014/main" id="{53D9DB77-0850-4B5F-B8EF-9C66F1C44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m 11">
            <a:extLst>
              <a:ext uri="{FF2B5EF4-FFF2-40B4-BE49-F238E27FC236}">
                <a16:creationId xmlns:a16="http://schemas.microsoft.com/office/drawing/2014/main" id="{FD3B6BE5-FB4A-4F37-93CC-B0AF819DC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484EAE0-1FEF-4ADE-8481-AC6E85DF62C9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2F44D66-523D-47E8-96CE-B0663225A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90988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ED2FD32A-C738-4F7B-AD91-2C9ECF1CF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1428750"/>
            <a:ext cx="4714875" cy="46482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pt-BR" sz="2400" b="1" i="1" u="sng" dirty="0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I </a:t>
            </a:r>
            <a:r>
              <a:rPr lang="pt-BR" sz="2400" b="1" i="1" u="sng" dirty="0" err="1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Corintios</a:t>
            </a:r>
            <a:r>
              <a:rPr lang="pt-BR" sz="2400" b="1" i="1" u="sng" dirty="0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 10:23 e 31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pt-BR" sz="1400" u="sng" dirty="0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</a:rPr>
              <a:t>“Todas as coisas são lícitas, mas nem todas as coisas convêm; todas as coisas são lícitas, mas nem todas as coisas edificam”.</a:t>
            </a:r>
          </a:p>
          <a:p>
            <a:pPr>
              <a:buFontTx/>
              <a:buNone/>
              <a:defRPr/>
            </a:pPr>
            <a:endParaRPr lang="pt-BR" sz="800" b="1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buFontTx/>
              <a:buNone/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</a:rPr>
              <a:t>“Portanto, quer comais quer bebais, ou façais, qualquer outra coisa, fazei tudo para glória de Deus”.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AC009D02-ED97-4DC7-BE3D-7FBF2ED3D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00C708B1-F7B2-449A-8DDC-78FFEC1BC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304800"/>
            <a:ext cx="64770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O Que a Bíblia Diz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342" name="WordArt 20">
            <a:extLst>
              <a:ext uri="{FF2B5EF4-FFF2-40B4-BE49-F238E27FC236}">
                <a16:creationId xmlns:a16="http://schemas.microsoft.com/office/drawing/2014/main" id="{91AA7E0C-2187-4C86-8987-96C0E146BF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4343" name="Imagem 9">
            <a:extLst>
              <a:ext uri="{FF2B5EF4-FFF2-40B4-BE49-F238E27FC236}">
                <a16:creationId xmlns:a16="http://schemas.microsoft.com/office/drawing/2014/main" id="{392DACE2-4A83-4845-B00A-C8A230B16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agem 11">
            <a:extLst>
              <a:ext uri="{FF2B5EF4-FFF2-40B4-BE49-F238E27FC236}">
                <a16:creationId xmlns:a16="http://schemas.microsoft.com/office/drawing/2014/main" id="{539F21A6-AAD1-4D98-A3EE-454FCE785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Imagem 11">
            <a:extLst>
              <a:ext uri="{FF2B5EF4-FFF2-40B4-BE49-F238E27FC236}">
                <a16:creationId xmlns:a16="http://schemas.microsoft.com/office/drawing/2014/main" id="{5075A78B-D93A-454D-9922-9B3F5CEEC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A6D00477-2C9C-48AE-BA0C-C97F478402FA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91CB151B-C46B-4097-A2FD-03AAC206D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/>
          <a:stretch>
            <a:fillRect/>
          </a:stretch>
        </p:blipFill>
        <p:spPr bwMode="auto">
          <a:xfrm>
            <a:off x="5364163" y="1557338"/>
            <a:ext cx="3503612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>
            <a:extLst>
              <a:ext uri="{FF2B5EF4-FFF2-40B4-BE49-F238E27FC236}">
                <a16:creationId xmlns:a16="http://schemas.microsoft.com/office/drawing/2014/main" id="{087A8B0F-16A1-463B-9ECF-72A0F2D99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45AA7666-BB6D-492E-B981-D00E4A56E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82296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Namoro Com Não Adventista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33BE00DF-21E2-4CC0-B932-C0781B1C0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214438"/>
            <a:ext cx="4857750" cy="53340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sz="2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endParaRPr lang="pt-BR" altLang="pt-BR" sz="2200" b="1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</a:rPr>
              <a:t>É lícito: </a:t>
            </a:r>
          </a:p>
          <a:p>
            <a:pPr lvl="1">
              <a:lnSpc>
                <a:spcPct val="90000"/>
              </a:lnSpc>
            </a:pP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</a:rPr>
              <a:t>Não tem nada a ver.</a:t>
            </a:r>
          </a:p>
          <a:p>
            <a:pPr lvl="1">
              <a:lnSpc>
                <a:spcPct val="90000"/>
              </a:lnSpc>
            </a:pP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</a:rPr>
              <a:t>Não abala a minha fé.</a:t>
            </a:r>
          </a:p>
          <a:p>
            <a:pPr lvl="1">
              <a:lnSpc>
                <a:spcPct val="90000"/>
              </a:lnSpc>
            </a:pP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</a:rPr>
              <a:t>Ele/ela me apoia na igreja.</a:t>
            </a:r>
          </a:p>
          <a:p>
            <a:pPr lvl="1">
              <a:lnSpc>
                <a:spcPct val="90000"/>
              </a:lnSpc>
            </a:pP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</a:rPr>
              <a:t>Conheço casamentos assim que deram certo.</a:t>
            </a:r>
          </a:p>
        </p:txBody>
      </p:sp>
      <p:sp>
        <p:nvSpPr>
          <p:cNvPr id="15366" name="WordArt 20">
            <a:extLst>
              <a:ext uri="{FF2B5EF4-FFF2-40B4-BE49-F238E27FC236}">
                <a16:creationId xmlns:a16="http://schemas.microsoft.com/office/drawing/2014/main" id="{D756A453-1FDA-43D5-A4BD-4AACC9C2DB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5367" name="Imagem 9">
            <a:extLst>
              <a:ext uri="{FF2B5EF4-FFF2-40B4-BE49-F238E27FC236}">
                <a16:creationId xmlns:a16="http://schemas.microsoft.com/office/drawing/2014/main" id="{8ABA2D69-E2D6-4B1C-B7E1-1BD0878C8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m 11">
            <a:extLst>
              <a:ext uri="{FF2B5EF4-FFF2-40B4-BE49-F238E27FC236}">
                <a16:creationId xmlns:a16="http://schemas.microsoft.com/office/drawing/2014/main" id="{E75EFE1E-0294-42C4-87CF-4CC8CA603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m 11">
            <a:extLst>
              <a:ext uri="{FF2B5EF4-FFF2-40B4-BE49-F238E27FC236}">
                <a16:creationId xmlns:a16="http://schemas.microsoft.com/office/drawing/2014/main" id="{F840E565-725E-4E55-9C0C-DB65CCDD2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D5EAD01-604B-472D-A4CD-4DA2A24EDB3E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757B4BAE-86BD-4314-B854-5497FF5A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/>
          <a:stretch>
            <a:fillRect/>
          </a:stretch>
        </p:blipFill>
        <p:spPr bwMode="auto">
          <a:xfrm>
            <a:off x="5435600" y="1628775"/>
            <a:ext cx="35052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>
            <a:extLst>
              <a:ext uri="{FF2B5EF4-FFF2-40B4-BE49-F238E27FC236}">
                <a16:creationId xmlns:a16="http://schemas.microsoft.com/office/drawing/2014/main" id="{91C4A01D-9D76-448E-A1E8-20B73AF7F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128C9362-5FD8-47EB-A2C5-DE020E6EA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82296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Namoro Com Não Adventista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F7702E6C-9B7E-460A-896A-DCDE81F4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5500688" cy="47625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sz="26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endParaRPr lang="pt-BR" altLang="pt-BR" sz="2600" b="1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altLang="pt-BR" sz="2600" b="1">
                <a:solidFill>
                  <a:schemeClr val="bg1"/>
                </a:solidFill>
                <a:latin typeface="Trebuchet MS" panose="020B0603020202020204" pitchFamily="34" charset="0"/>
              </a:rPr>
              <a:t>Não convém: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600" b="1">
                <a:solidFill>
                  <a:schemeClr val="bg1"/>
                </a:solidFill>
                <a:latin typeface="Trebuchet MS" panose="020B0603020202020204" pitchFamily="34" charset="0"/>
              </a:rPr>
              <a:t>Racional X Emocional.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600" b="1">
                <a:solidFill>
                  <a:schemeClr val="bg1"/>
                </a:solidFill>
                <a:latin typeface="Trebuchet MS" panose="020B0603020202020204" pitchFamily="34" charset="0"/>
              </a:rPr>
              <a:t>Não se guiar pela exceção.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600" b="1">
                <a:solidFill>
                  <a:schemeClr val="bg1"/>
                </a:solidFill>
                <a:latin typeface="Trebuchet MS" panose="020B0603020202020204" pitchFamily="34" charset="0"/>
              </a:rPr>
              <a:t>Pior depois no casamento e filhos.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600" b="1">
                <a:solidFill>
                  <a:schemeClr val="bg1"/>
                </a:solidFill>
                <a:latin typeface="Trebuchet MS" panose="020B0603020202020204" pitchFamily="34" charset="0"/>
              </a:rPr>
              <a:t>Casamento pode dar certo, mas a vida religiosa perde.</a:t>
            </a:r>
          </a:p>
        </p:txBody>
      </p:sp>
      <p:sp>
        <p:nvSpPr>
          <p:cNvPr id="16390" name="WordArt 20">
            <a:extLst>
              <a:ext uri="{FF2B5EF4-FFF2-40B4-BE49-F238E27FC236}">
                <a16:creationId xmlns:a16="http://schemas.microsoft.com/office/drawing/2014/main" id="{E6418030-82EF-4CC6-BCA4-3B1FC49A37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6391" name="Imagem 9">
            <a:extLst>
              <a:ext uri="{FF2B5EF4-FFF2-40B4-BE49-F238E27FC236}">
                <a16:creationId xmlns:a16="http://schemas.microsoft.com/office/drawing/2014/main" id="{9440B602-C604-42AC-8EA6-CB460EFA5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magem 11">
            <a:extLst>
              <a:ext uri="{FF2B5EF4-FFF2-40B4-BE49-F238E27FC236}">
                <a16:creationId xmlns:a16="http://schemas.microsoft.com/office/drawing/2014/main" id="{4BAFD0D5-A043-4F00-9D06-ED3CDA409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Imagem 11">
            <a:extLst>
              <a:ext uri="{FF2B5EF4-FFF2-40B4-BE49-F238E27FC236}">
                <a16:creationId xmlns:a16="http://schemas.microsoft.com/office/drawing/2014/main" id="{FA721B62-BC31-41E6-8D26-9C5F9C421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A251CF79-9B2F-4DAA-87C1-FB7A31B01235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913374B4-3C43-4081-BD44-E222A692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90988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>
            <a:extLst>
              <a:ext uri="{FF2B5EF4-FFF2-40B4-BE49-F238E27FC236}">
                <a16:creationId xmlns:a16="http://schemas.microsoft.com/office/drawing/2014/main" id="{F0D73747-C68D-4A81-AED7-8D0149395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1643063"/>
            <a:ext cx="4419600" cy="46482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pt-BR" sz="2400" b="1" i="1" u="sng" dirty="0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I </a:t>
            </a:r>
            <a:r>
              <a:rPr lang="pt-BR" sz="2400" b="1" i="1" u="sng" dirty="0" err="1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Corintios</a:t>
            </a:r>
            <a:r>
              <a:rPr lang="pt-BR" sz="2400" b="1" i="1" u="sng" dirty="0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 10:23 e 31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pt-BR" sz="1400" u="sng" dirty="0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</a:rPr>
              <a:t>“Todas as coisas são lícitas, mas nem todas as coisas convêm; todas as coisas são lícitas, mas nem todas as coisas edificam”.</a:t>
            </a:r>
          </a:p>
          <a:p>
            <a:pPr>
              <a:buFontTx/>
              <a:buNone/>
              <a:defRPr/>
            </a:pPr>
            <a:endParaRPr lang="pt-BR" sz="800" b="1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buFontTx/>
              <a:buNone/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</a:rPr>
              <a:t>“Portanto, quer comais quer bebais, ou façais, qualquer outra coisa, fazei tudo para glória de Deus”.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AFB11BF4-602C-41D6-B376-7EA192419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82388D8B-0689-41B4-BA33-C1BF14D1E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304800"/>
            <a:ext cx="64770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O Que a Bíblia Diz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7414" name="WordArt 20">
            <a:extLst>
              <a:ext uri="{FF2B5EF4-FFF2-40B4-BE49-F238E27FC236}">
                <a16:creationId xmlns:a16="http://schemas.microsoft.com/office/drawing/2014/main" id="{347732A8-4016-4389-81C5-6E30856E97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7415" name="Imagem 9">
            <a:extLst>
              <a:ext uri="{FF2B5EF4-FFF2-40B4-BE49-F238E27FC236}">
                <a16:creationId xmlns:a16="http://schemas.microsoft.com/office/drawing/2014/main" id="{80535503-23F9-4FFD-9675-15D6A225D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m 11">
            <a:extLst>
              <a:ext uri="{FF2B5EF4-FFF2-40B4-BE49-F238E27FC236}">
                <a16:creationId xmlns:a16="http://schemas.microsoft.com/office/drawing/2014/main" id="{8E822600-1338-4F87-A3B6-22D2B6B17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Imagem 11">
            <a:extLst>
              <a:ext uri="{FF2B5EF4-FFF2-40B4-BE49-F238E27FC236}">
                <a16:creationId xmlns:a16="http://schemas.microsoft.com/office/drawing/2014/main" id="{399761A3-1E8B-4ED3-A8C5-7F285A97A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51ADE76-7AAA-4D7B-A65E-ACD43FBE3391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>
            <a:extLst>
              <a:ext uri="{FF2B5EF4-FFF2-40B4-BE49-F238E27FC236}">
                <a16:creationId xmlns:a16="http://schemas.microsoft.com/office/drawing/2014/main" id="{CBA4F4DC-C5C2-4BFB-8F05-FCBA2CD72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r="13422"/>
          <a:stretch>
            <a:fillRect/>
          </a:stretch>
        </p:blipFill>
        <p:spPr bwMode="auto">
          <a:xfrm>
            <a:off x="5105400" y="1484313"/>
            <a:ext cx="36718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9">
            <a:extLst>
              <a:ext uri="{FF2B5EF4-FFF2-40B4-BE49-F238E27FC236}">
                <a16:creationId xmlns:a16="http://schemas.microsoft.com/office/drawing/2014/main" id="{FAA7D1EB-2FD4-4AC0-8E3D-847ABF94F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4648200" cy="4495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altLang="pt-BR" b="1" i="1">
                <a:solidFill>
                  <a:schemeClr val="bg1"/>
                </a:solidFill>
                <a:latin typeface="Trebuchet MS" panose="020B0603020202020204" pitchFamily="34" charset="0"/>
              </a:rPr>
              <a:t>É lícito: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</a:rPr>
              <a:t>É só tabu.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</a:rPr>
              <a:t>Fiz e não aconteceu nada.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</a:rPr>
              <a:t>Todo mundo faz.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</a:rPr>
              <a:t>É bom para saber se vai dar certo.</a:t>
            </a:r>
            <a:endParaRPr lang="pt-BR" altLang="pt-BR" b="1">
              <a:latin typeface="Trebuchet MS" panose="020B0603020202020204" pitchFamily="34" charset="0"/>
            </a:endParaRPr>
          </a:p>
          <a:p>
            <a:endParaRPr lang="pt-BR" altLang="pt-BR" b="1"/>
          </a:p>
        </p:txBody>
      </p:sp>
      <p:sp>
        <p:nvSpPr>
          <p:cNvPr id="32778" name="Rectangle 10">
            <a:extLst>
              <a:ext uri="{FF2B5EF4-FFF2-40B4-BE49-F238E27FC236}">
                <a16:creationId xmlns:a16="http://schemas.microsoft.com/office/drawing/2014/main" id="{624A522E-DD21-4B91-80CA-BE0B32FB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2780" name="Rectangle 12">
            <a:extLst>
              <a:ext uri="{FF2B5EF4-FFF2-40B4-BE49-F238E27FC236}">
                <a16:creationId xmlns:a16="http://schemas.microsoft.com/office/drawing/2014/main" id="{DE56EF77-AB70-4A46-A8B2-CB5977588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64770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Sexo no Namoro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8438" name="WordArt 20">
            <a:extLst>
              <a:ext uri="{FF2B5EF4-FFF2-40B4-BE49-F238E27FC236}">
                <a16:creationId xmlns:a16="http://schemas.microsoft.com/office/drawing/2014/main" id="{F2E8D3B7-4A33-4716-A587-BB5562D4AF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8439" name="Imagem 9">
            <a:extLst>
              <a:ext uri="{FF2B5EF4-FFF2-40B4-BE49-F238E27FC236}">
                <a16:creationId xmlns:a16="http://schemas.microsoft.com/office/drawing/2014/main" id="{EB0E4412-7152-4F25-B9A6-46F299E5F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magem 11">
            <a:extLst>
              <a:ext uri="{FF2B5EF4-FFF2-40B4-BE49-F238E27FC236}">
                <a16:creationId xmlns:a16="http://schemas.microsoft.com/office/drawing/2014/main" id="{051B017C-7E99-47E1-A22A-DF4E31A28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Imagem 11">
            <a:extLst>
              <a:ext uri="{FF2B5EF4-FFF2-40B4-BE49-F238E27FC236}">
                <a16:creationId xmlns:a16="http://schemas.microsoft.com/office/drawing/2014/main" id="{66FD869C-556C-4DFC-8ABC-81D92D081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BCBD446-A719-4023-AF95-13DE51505045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8F03CCB7-5106-43B7-BEBD-6275A668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r="13422"/>
          <a:stretch>
            <a:fillRect/>
          </a:stretch>
        </p:blipFill>
        <p:spPr bwMode="auto">
          <a:xfrm>
            <a:off x="5105400" y="1484313"/>
            <a:ext cx="36718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08288926-64FD-4362-BF4C-E09A09399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1500188"/>
            <a:ext cx="5726113" cy="4495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altLang="pt-BR" sz="2600" b="1">
                <a:solidFill>
                  <a:schemeClr val="bg1"/>
                </a:solidFill>
                <a:latin typeface="Trebuchet MS" panose="020B0603020202020204" pitchFamily="34" charset="0"/>
              </a:rPr>
              <a:t>Não convém: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600" b="1">
                <a:solidFill>
                  <a:schemeClr val="bg1"/>
                </a:solidFill>
                <a:latin typeface="Trebuchet MS" panose="020B0603020202020204" pitchFamily="34" charset="0"/>
              </a:rPr>
              <a:t>Gênesis 2:24 – cada coisa em seu lugar.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600" b="1">
                <a:solidFill>
                  <a:schemeClr val="bg1"/>
                </a:solidFill>
                <a:latin typeface="Trebuchet MS" panose="020B0603020202020204" pitchFamily="34" charset="0"/>
              </a:rPr>
              <a:t>Arrependimento.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600" b="1">
                <a:solidFill>
                  <a:schemeClr val="bg1"/>
                </a:solidFill>
                <a:latin typeface="Trebuchet MS" panose="020B0603020202020204" pitchFamily="34" charset="0"/>
              </a:rPr>
              <a:t>Intimidade antes do compromisso traz problemas.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600" b="1">
                <a:solidFill>
                  <a:schemeClr val="bg1"/>
                </a:solidFill>
                <a:latin typeface="Trebuchet MS" panose="020B0603020202020204" pitchFamily="34" charset="0"/>
              </a:rPr>
              <a:t>Cria a dependência do sexo.</a:t>
            </a:r>
          </a:p>
          <a:p>
            <a:endParaRPr lang="pt-BR" altLang="pt-BR" sz="2600" b="1">
              <a:solidFill>
                <a:schemeClr val="bg1"/>
              </a:solidFill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DBAC34E4-B4A3-4485-929E-242E51411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57B5CABC-F1D8-477D-9A07-FB922ACB6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64770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Sexo no Namoro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462" name="WordArt 20">
            <a:extLst>
              <a:ext uri="{FF2B5EF4-FFF2-40B4-BE49-F238E27FC236}">
                <a16:creationId xmlns:a16="http://schemas.microsoft.com/office/drawing/2014/main" id="{AA5F0F40-11AE-442A-8104-2CACF7FB5E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9463" name="Imagem 9">
            <a:extLst>
              <a:ext uri="{FF2B5EF4-FFF2-40B4-BE49-F238E27FC236}">
                <a16:creationId xmlns:a16="http://schemas.microsoft.com/office/drawing/2014/main" id="{A54BEC44-B7D6-4DEF-AE4E-ADADA6CD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m 11">
            <a:extLst>
              <a:ext uri="{FF2B5EF4-FFF2-40B4-BE49-F238E27FC236}">
                <a16:creationId xmlns:a16="http://schemas.microsoft.com/office/drawing/2014/main" id="{0D9EB6D0-AE41-4E86-8CFE-BC645540B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m 11">
            <a:extLst>
              <a:ext uri="{FF2B5EF4-FFF2-40B4-BE49-F238E27FC236}">
                <a16:creationId xmlns:a16="http://schemas.microsoft.com/office/drawing/2014/main" id="{99BCBFB7-E22E-4FD2-BA0B-FF23B179E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71852F0-E61E-4DE0-80AF-0529A4FEE302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6B287D28-3B0D-4CDC-B4B8-8FD0ECBAB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r="13422"/>
          <a:stretch>
            <a:fillRect/>
          </a:stretch>
        </p:blipFill>
        <p:spPr bwMode="auto">
          <a:xfrm>
            <a:off x="5105400" y="1484313"/>
            <a:ext cx="36718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A49064E7-853F-4921-A1AA-ADEB02D62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013" y="1384300"/>
            <a:ext cx="5510212" cy="55006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sz="2400" b="1" i="1">
                <a:solidFill>
                  <a:schemeClr val="bg1"/>
                </a:solidFill>
                <a:latin typeface="Trebuchet MS" panose="020B0603020202020204" pitchFamily="34" charset="0"/>
              </a:rPr>
              <a:t>Conseqüências</a:t>
            </a:r>
            <a:r>
              <a:rPr lang="pt-BR" altLang="pt-BR" sz="2400" b="1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Quebra a vontade de Deus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Prejudica a reputação.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Interfere na comunicação. 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Surgem as comparações no casamento.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Destrói a confiança mútua.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Risco de AIDS e gravidez.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Abala o relacionamento com os pais.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Prejudica a educação futura dos filhos. 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Tira o brilho da lua de mel.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D51BF4A6-67CD-4249-81CB-5C1A81102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2EB6DCB3-85E5-4A7E-9381-70839659B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64770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Sexo no Namoro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0486" name="WordArt 20">
            <a:extLst>
              <a:ext uri="{FF2B5EF4-FFF2-40B4-BE49-F238E27FC236}">
                <a16:creationId xmlns:a16="http://schemas.microsoft.com/office/drawing/2014/main" id="{2E124226-94D5-4B91-B425-EEAC3ED9BE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20487" name="Imagem 9">
            <a:extLst>
              <a:ext uri="{FF2B5EF4-FFF2-40B4-BE49-F238E27FC236}">
                <a16:creationId xmlns:a16="http://schemas.microsoft.com/office/drawing/2014/main" id="{EDA53182-0C71-4425-8151-59EBD9FE1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4884253D-B53C-4F1A-94A6-A46EDBB50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magem 11">
            <a:extLst>
              <a:ext uri="{FF2B5EF4-FFF2-40B4-BE49-F238E27FC236}">
                <a16:creationId xmlns:a16="http://schemas.microsoft.com/office/drawing/2014/main" id="{BCFADA97-6B01-4628-8FCB-712E6573A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CFB7817-4090-4E97-BD6E-B186326763D3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45A70FA-B97B-4E48-8CDA-77579D7DA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90988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>
            <a:extLst>
              <a:ext uri="{FF2B5EF4-FFF2-40B4-BE49-F238E27FC236}">
                <a16:creationId xmlns:a16="http://schemas.microsoft.com/office/drawing/2014/main" id="{250BAA8F-BEC4-4C92-8EFB-6C95E2D25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4419600" cy="46482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pt-BR" sz="2000" b="1" i="1" u="sng" dirty="0">
                <a:solidFill>
                  <a:schemeClr val="accent1"/>
                </a:solidFill>
                <a:uFill>
                  <a:solidFill>
                    <a:schemeClr val="bg1"/>
                  </a:solidFill>
                </a:uFill>
                <a:latin typeface="Trebuchet MS" pitchFamily="34" charset="0"/>
                <a:cs typeface="Arial" charset="0"/>
              </a:rPr>
              <a:t>I </a:t>
            </a:r>
            <a:r>
              <a:rPr lang="pt-BR" sz="2000" b="1" i="1" u="sng" dirty="0" err="1">
                <a:solidFill>
                  <a:schemeClr val="accent1"/>
                </a:solidFill>
                <a:uFill>
                  <a:solidFill>
                    <a:schemeClr val="bg1"/>
                  </a:solidFill>
                </a:uFill>
                <a:latin typeface="Trebuchet MS" pitchFamily="34" charset="0"/>
                <a:cs typeface="Arial" charset="0"/>
              </a:rPr>
              <a:t>Corintios</a:t>
            </a:r>
            <a:r>
              <a:rPr lang="pt-BR" sz="2000" b="1" i="1" u="sng" dirty="0">
                <a:solidFill>
                  <a:schemeClr val="accent1"/>
                </a:solidFill>
                <a:uFill>
                  <a:solidFill>
                    <a:schemeClr val="bg1"/>
                  </a:solidFill>
                </a:uFill>
                <a:latin typeface="Trebuchet MS" pitchFamily="34" charset="0"/>
                <a:cs typeface="Arial" charset="0"/>
              </a:rPr>
              <a:t> 10:23 e 31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pt-BR" sz="1200" b="1" u="sng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Trebuchet MS" pitchFamily="34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pt-BR" sz="2000" b="1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Trebuchet MS" pitchFamily="34" charset="0"/>
              </a:rPr>
              <a:t>“Todas as coisas são lícitas, mas nem todas as coisas convêm; todas as coisas são lícitas, mas nem todas as coisas edificam”.</a:t>
            </a:r>
          </a:p>
          <a:p>
            <a:pPr>
              <a:buFontTx/>
              <a:buNone/>
              <a:defRPr/>
            </a:pPr>
            <a:endParaRPr lang="pt-BR" sz="800" b="1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Trebuchet MS" pitchFamily="34" charset="0"/>
            </a:endParaRPr>
          </a:p>
          <a:p>
            <a:pPr>
              <a:buFontTx/>
              <a:buNone/>
              <a:defRPr/>
            </a:pPr>
            <a:r>
              <a:rPr lang="pt-BR" sz="2000" b="1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Trebuchet MS" pitchFamily="34" charset="0"/>
              </a:rPr>
              <a:t>“Portanto, quer comais quer bebais, ou façais, qualquer outra coisa, fazei tudo para glória de Deus”.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BC8944BA-DAA8-4AA2-9DE1-A2808280C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CF681219-738F-4409-A686-D109F9145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304800"/>
            <a:ext cx="64770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O Que a Bíblia Diz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78" name="WordArt 20">
            <a:extLst>
              <a:ext uri="{FF2B5EF4-FFF2-40B4-BE49-F238E27FC236}">
                <a16:creationId xmlns:a16="http://schemas.microsoft.com/office/drawing/2014/main" id="{3E12830A-10EC-4F75-A435-20962F8C72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3079" name="Imagem 9">
            <a:extLst>
              <a:ext uri="{FF2B5EF4-FFF2-40B4-BE49-F238E27FC236}">
                <a16:creationId xmlns:a16="http://schemas.microsoft.com/office/drawing/2014/main" id="{8EA56146-6858-4A03-A3A9-CBBE799D8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11">
            <a:extLst>
              <a:ext uri="{FF2B5EF4-FFF2-40B4-BE49-F238E27FC236}">
                <a16:creationId xmlns:a16="http://schemas.microsoft.com/office/drawing/2014/main" id="{4C9AA1FB-DA50-4DE2-BB31-A42F6259D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agem 11">
            <a:extLst>
              <a:ext uri="{FF2B5EF4-FFF2-40B4-BE49-F238E27FC236}">
                <a16:creationId xmlns:a16="http://schemas.microsoft.com/office/drawing/2014/main" id="{F7F9E523-A50A-472B-832C-8EBE190B2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6A04FDB-26A6-49B6-9368-2DF322218861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83D95E54-9640-4279-A1C1-C34BC6FD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r="13422"/>
          <a:stretch>
            <a:fillRect/>
          </a:stretch>
        </p:blipFill>
        <p:spPr bwMode="auto">
          <a:xfrm>
            <a:off x="5105400" y="1557338"/>
            <a:ext cx="36718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BF4A7648-0291-4E39-9AF1-551FF95B4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16113"/>
            <a:ext cx="4648200" cy="4495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altLang="pt-BR" sz="3000" b="1" i="1">
                <a:solidFill>
                  <a:schemeClr val="bg1"/>
                </a:solidFill>
                <a:latin typeface="Trebuchet MS" panose="020B0603020202020204" pitchFamily="34" charset="0"/>
              </a:rPr>
              <a:t>Evitar: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pt-BR" altLang="pt-BR" sz="600" b="1" i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pt-BR" altLang="pt-BR" sz="3000" b="1">
                <a:solidFill>
                  <a:schemeClr val="bg1"/>
                </a:solidFill>
                <a:latin typeface="Trebuchet MS" panose="020B0603020202020204" pitchFamily="34" charset="0"/>
              </a:rPr>
              <a:t>Lugares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pt-BR" altLang="pt-BR" sz="3000" b="1">
                <a:solidFill>
                  <a:schemeClr val="bg1"/>
                </a:solidFill>
                <a:latin typeface="Trebuchet MS" panose="020B0603020202020204" pitchFamily="34" charset="0"/>
              </a:rPr>
              <a:t>Horários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pt-BR" altLang="pt-BR" sz="3000" b="1">
                <a:solidFill>
                  <a:schemeClr val="bg1"/>
                </a:solidFill>
                <a:latin typeface="Trebuchet MS" panose="020B0603020202020204" pitchFamily="34" charset="0"/>
              </a:rPr>
              <a:t>Carícias</a:t>
            </a:r>
            <a:endParaRPr lang="pt-BR" altLang="pt-BR" sz="3200" b="1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5AB95769-CE5A-48CB-B305-AC58AA900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5A97FFA6-3056-4743-9D3B-64A688B2C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64770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Sexo no Namoro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1510" name="WordArt 20">
            <a:extLst>
              <a:ext uri="{FF2B5EF4-FFF2-40B4-BE49-F238E27FC236}">
                <a16:creationId xmlns:a16="http://schemas.microsoft.com/office/drawing/2014/main" id="{1120FB5C-02D3-4ACD-B0FE-A6E1DB24F0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21511" name="Imagem 9">
            <a:extLst>
              <a:ext uri="{FF2B5EF4-FFF2-40B4-BE49-F238E27FC236}">
                <a16:creationId xmlns:a16="http://schemas.microsoft.com/office/drawing/2014/main" id="{3F5F1869-703D-4CEC-9857-45E409F3D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m 11">
            <a:extLst>
              <a:ext uri="{FF2B5EF4-FFF2-40B4-BE49-F238E27FC236}">
                <a16:creationId xmlns:a16="http://schemas.microsoft.com/office/drawing/2014/main" id="{71ECC2DB-CC74-4887-8318-AF6CAA845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agem 11">
            <a:extLst>
              <a:ext uri="{FF2B5EF4-FFF2-40B4-BE49-F238E27FC236}">
                <a16:creationId xmlns:a16="http://schemas.microsoft.com/office/drawing/2014/main" id="{4559C708-DB48-4429-A192-2DA571AB7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9BCD3F5-B807-4849-8AED-CA39FB225885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353EC61-DA46-4D36-8C3C-611B6616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2672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D04E2465-9B03-41A0-9BD3-E8AA7E2BF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500188"/>
            <a:ext cx="3505200" cy="41148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pt-BR" sz="3600" b="1" dirty="0">
                <a:solidFill>
                  <a:schemeClr val="bg1"/>
                </a:solidFill>
                <a:latin typeface="Trebuchet MS" pitchFamily="34" charset="0"/>
              </a:rPr>
              <a:t>É SEMPRE MAIS SEGURO FAZER A VONTADE DE DEUS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id="{0B99AE5B-1D96-4E8E-AB5E-94BD6408C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8B491E68-AC1B-4AAC-A260-61855F6F0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40386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 Conclusão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2534" name="WordArt 20">
            <a:extLst>
              <a:ext uri="{FF2B5EF4-FFF2-40B4-BE49-F238E27FC236}">
                <a16:creationId xmlns:a16="http://schemas.microsoft.com/office/drawing/2014/main" id="{A9670DDC-C27B-4FE3-B423-156360D21E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22535" name="Imagem 9">
            <a:extLst>
              <a:ext uri="{FF2B5EF4-FFF2-40B4-BE49-F238E27FC236}">
                <a16:creationId xmlns:a16="http://schemas.microsoft.com/office/drawing/2014/main" id="{F4DFC37C-74CC-4532-9F05-55DC1D9DA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Imagem 11">
            <a:extLst>
              <a:ext uri="{FF2B5EF4-FFF2-40B4-BE49-F238E27FC236}">
                <a16:creationId xmlns:a16="http://schemas.microsoft.com/office/drawing/2014/main" id="{730C084A-E65D-481C-BE13-88183AF1D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Imagem 11">
            <a:extLst>
              <a:ext uri="{FF2B5EF4-FFF2-40B4-BE49-F238E27FC236}">
                <a16:creationId xmlns:a16="http://schemas.microsoft.com/office/drawing/2014/main" id="{EF7F839B-949D-4558-84E0-C611B5605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B6B96BA-F408-4989-ADCC-D154B33B181E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0">
            <a:extLst>
              <a:ext uri="{FF2B5EF4-FFF2-40B4-BE49-F238E27FC236}">
                <a16:creationId xmlns:a16="http://schemas.microsoft.com/office/drawing/2014/main" id="{0D19D117-253A-43EC-B555-92FFD1AF58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23555" name="Imagem 4">
            <a:extLst>
              <a:ext uri="{FF2B5EF4-FFF2-40B4-BE49-F238E27FC236}">
                <a16:creationId xmlns:a16="http://schemas.microsoft.com/office/drawing/2014/main" id="{0EC5828F-071B-4DE8-BFB0-593C3E5A2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m 11">
            <a:extLst>
              <a:ext uri="{FF2B5EF4-FFF2-40B4-BE49-F238E27FC236}">
                <a16:creationId xmlns:a16="http://schemas.microsoft.com/office/drawing/2014/main" id="{C101388A-CD35-48D4-BE56-EFFA4A8DC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m 6">
            <a:extLst>
              <a:ext uri="{FF2B5EF4-FFF2-40B4-BE49-F238E27FC236}">
                <a16:creationId xmlns:a16="http://schemas.microsoft.com/office/drawing/2014/main" id="{A2B191CF-4D91-4DC5-9D7B-5669F7DE6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642938"/>
            <a:ext cx="4786312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3E46962-3DF0-4A23-B428-301834861ED5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20936E2-31DA-4D6F-9453-759DD4D8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9481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A0392BA6-1678-4D9F-BD15-EEC8584F8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1500188"/>
            <a:ext cx="4214813" cy="4419600"/>
          </a:xfrm>
        </p:spPr>
        <p:txBody>
          <a:bodyPr/>
          <a:lstStyle/>
          <a:p>
            <a:pPr marL="609600" indent="-609600" algn="r"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Carta a uma igreja dividida em suas crenças.</a:t>
            </a:r>
          </a:p>
          <a:p>
            <a:pPr marL="609600" indent="-609600" algn="r"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Paulo procura apresentar os assuntos corretos.</a:t>
            </a:r>
          </a:p>
          <a:p>
            <a:pPr marL="609600" indent="-609600" algn="r"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Suas palavras ajudam a esclarecer algumas questões polêmicas.</a:t>
            </a:r>
          </a:p>
          <a:p>
            <a:pPr marL="609600" indent="-609600" algn="r"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Existem coisas que são socialmente lícitas, mas devem ser avaliadas pelo ângulo da conveniência para o cristão.</a:t>
            </a:r>
            <a:endParaRPr lang="pt-BR" altLang="pt-BR">
              <a:latin typeface="Trebuchet MS" panose="020B0603020202020204" pitchFamily="34" charset="0"/>
            </a:endParaRP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6AD958AE-F3B7-40DE-B2D9-DCE9DA4BC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FAB621CD-80C9-413F-9F20-E738B8961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304800"/>
            <a:ext cx="64770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Algumas Questões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102" name="WordArt 20">
            <a:extLst>
              <a:ext uri="{FF2B5EF4-FFF2-40B4-BE49-F238E27FC236}">
                <a16:creationId xmlns:a16="http://schemas.microsoft.com/office/drawing/2014/main" id="{334C51B2-0786-4567-A025-2A0431E509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4103" name="Imagem 12">
            <a:extLst>
              <a:ext uri="{FF2B5EF4-FFF2-40B4-BE49-F238E27FC236}">
                <a16:creationId xmlns:a16="http://schemas.microsoft.com/office/drawing/2014/main" id="{C9CC1479-3E0A-4A07-B4A4-90DC280D0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Imagem 11">
            <a:extLst>
              <a:ext uri="{FF2B5EF4-FFF2-40B4-BE49-F238E27FC236}">
                <a16:creationId xmlns:a16="http://schemas.microsoft.com/office/drawing/2014/main" id="{63D1F8A7-D453-4E64-B44D-A8B6043C2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m 14">
            <a:extLst>
              <a:ext uri="{FF2B5EF4-FFF2-40B4-BE49-F238E27FC236}">
                <a16:creationId xmlns:a16="http://schemas.microsoft.com/office/drawing/2014/main" id="{464EE392-1C3A-452E-B112-59F9EB4D4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E47BE55-3214-456A-A375-9FC37F87C52C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174BFE7-FA38-4ABC-A892-D5F52E4A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FE31"/>
              </a:clrFrom>
              <a:clrTo>
                <a:srgbClr val="01FE3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7973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3152A055-E163-4B8D-B0A7-D8AAB946E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643063"/>
            <a:ext cx="4267200" cy="3276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altLang="pt-BR" sz="2400" b="1" i="1">
                <a:solidFill>
                  <a:schemeClr val="bg1"/>
                </a:solidFill>
                <a:latin typeface="Trebuchet MS" panose="020B0603020202020204" pitchFamily="34" charset="0"/>
              </a:rPr>
              <a:t>É lícito: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pt-BR" altLang="pt-BR" sz="9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400" b="1">
                <a:solidFill>
                  <a:schemeClr val="bg1"/>
                </a:solidFill>
                <a:latin typeface="Trebuchet MS" panose="020B0603020202020204" pitchFamily="34" charset="0"/>
              </a:rPr>
              <a:t>Não é mais o que era.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400" b="1">
                <a:solidFill>
                  <a:schemeClr val="bg1"/>
                </a:solidFill>
                <a:latin typeface="Trebuchet MS" panose="020B0603020202020204" pitchFamily="34" charset="0"/>
              </a:rPr>
              <a:t>Vídeo é igual.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400" b="1">
                <a:solidFill>
                  <a:schemeClr val="bg1"/>
                </a:solidFill>
                <a:latin typeface="Trebuchet MS" panose="020B0603020202020204" pitchFamily="34" charset="0"/>
              </a:rPr>
              <a:t>Todo mundo vai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400" b="1">
                <a:solidFill>
                  <a:schemeClr val="bg1"/>
                </a:solidFill>
                <a:latin typeface="Trebuchet MS" panose="020B0603020202020204" pitchFamily="34" charset="0"/>
              </a:rPr>
              <a:t>Não vejo mal nenhum.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400" b="1">
                <a:solidFill>
                  <a:schemeClr val="bg1"/>
                </a:solidFill>
                <a:latin typeface="Trebuchet MS" panose="020B0603020202020204" pitchFamily="34" charset="0"/>
              </a:rPr>
              <a:t>Posso ver em casa</a:t>
            </a:r>
            <a:endParaRPr lang="pt-BR" altLang="pt-BR" sz="2400" b="1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D6B59B06-B443-42AD-991E-4E2127F09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24F317EE-05E6-427D-8E1A-4328B1933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0" y="304800"/>
            <a:ext cx="24384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Cinema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126" name="WordArt 20">
            <a:extLst>
              <a:ext uri="{FF2B5EF4-FFF2-40B4-BE49-F238E27FC236}">
                <a16:creationId xmlns:a16="http://schemas.microsoft.com/office/drawing/2014/main" id="{E4B4E940-8AB4-4EDA-B8AF-6044138C5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5127" name="Imagem 24">
            <a:extLst>
              <a:ext uri="{FF2B5EF4-FFF2-40B4-BE49-F238E27FC236}">
                <a16:creationId xmlns:a16="http://schemas.microsoft.com/office/drawing/2014/main" id="{9BEB09D0-A84C-4E5E-B8D4-EDCB4C1FB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m 11">
            <a:extLst>
              <a:ext uri="{FF2B5EF4-FFF2-40B4-BE49-F238E27FC236}">
                <a16:creationId xmlns:a16="http://schemas.microsoft.com/office/drawing/2014/main" id="{807B23A4-29C9-4088-B6AE-3AA37B209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m 26">
            <a:extLst>
              <a:ext uri="{FF2B5EF4-FFF2-40B4-BE49-F238E27FC236}">
                <a16:creationId xmlns:a16="http://schemas.microsoft.com/office/drawing/2014/main" id="{818306DA-412F-4B62-A51F-05168E9F7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CBC7E8D-E7F4-48DB-BC10-55512A883CC1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A9794C0-5F10-4088-BB13-68258F7B5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FE31"/>
              </a:clrFrom>
              <a:clrTo>
                <a:srgbClr val="01FE3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7973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485DF4D3-834E-4F2B-BD7F-172EF4D45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876800" cy="54864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 i="1">
                <a:solidFill>
                  <a:schemeClr val="bg1"/>
                </a:solidFill>
                <a:latin typeface="Trebuchet MS" panose="020B0603020202020204" pitchFamily="34" charset="0"/>
              </a:rPr>
              <a:t>Não convém: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Mudaram as pessoas ou o cinema?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Testemunho.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Quem define quais os bons filmes?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Se transforma em lazer.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A influência é maior que em casa.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Comparação com um templo.</a:t>
            </a:r>
          </a:p>
          <a:p>
            <a:endParaRPr lang="pt-BR" altLang="pt-BR" sz="2400" b="1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3D7DA74D-0360-48DD-8287-F45B70A1F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9F6D65A9-B6DE-4650-AA7A-921541A13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0" y="304800"/>
            <a:ext cx="24384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Cinema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150" name="WordArt 20">
            <a:extLst>
              <a:ext uri="{FF2B5EF4-FFF2-40B4-BE49-F238E27FC236}">
                <a16:creationId xmlns:a16="http://schemas.microsoft.com/office/drawing/2014/main" id="{D6586109-4C10-4240-86D5-737D563266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6151" name="Imagem 9">
            <a:extLst>
              <a:ext uri="{FF2B5EF4-FFF2-40B4-BE49-F238E27FC236}">
                <a16:creationId xmlns:a16="http://schemas.microsoft.com/office/drawing/2014/main" id="{B0C25F3E-ADD1-4CE5-AD87-1AE86EE96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agem 11">
            <a:extLst>
              <a:ext uri="{FF2B5EF4-FFF2-40B4-BE49-F238E27FC236}">
                <a16:creationId xmlns:a16="http://schemas.microsoft.com/office/drawing/2014/main" id="{5A663B6C-752E-4994-BA2D-F8E3FF9A5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Imagem 11">
            <a:extLst>
              <a:ext uri="{FF2B5EF4-FFF2-40B4-BE49-F238E27FC236}">
                <a16:creationId xmlns:a16="http://schemas.microsoft.com/office/drawing/2014/main" id="{C725558D-05ED-46B2-9EF7-449842EFC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9B3E50D-B975-4B9B-9937-CAF5084F603D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74657B8-89C7-40B0-A63D-4E736491B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90988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>
            <a:extLst>
              <a:ext uri="{FF2B5EF4-FFF2-40B4-BE49-F238E27FC236}">
                <a16:creationId xmlns:a16="http://schemas.microsoft.com/office/drawing/2014/main" id="{8D3A80B2-0D60-4313-B213-A80F085C0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4419600" cy="46482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pt-BR" sz="2000" b="1" i="1" u="sng" dirty="0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I </a:t>
            </a:r>
            <a:r>
              <a:rPr lang="pt-BR" sz="2000" b="1" i="1" u="sng" dirty="0" err="1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Corintios</a:t>
            </a:r>
            <a:r>
              <a:rPr lang="pt-BR" sz="2000" b="1" i="1" u="sng" dirty="0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 10:23 e 31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pt-BR" sz="1200" u="sng" dirty="0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</a:rPr>
              <a:t>“Todas as coisas são lícitas, mas nem todas as coisas convêm; todas as coisas são lícitas, mas nem todas as coisas edificam”.</a:t>
            </a:r>
          </a:p>
          <a:p>
            <a:pPr>
              <a:buFontTx/>
              <a:buNone/>
              <a:defRPr/>
            </a:pPr>
            <a:endParaRPr lang="pt-BR" sz="800" b="1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buFontTx/>
              <a:buNone/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</a:rPr>
              <a:t>“Portanto, quer comais quer bebais, ou façais, qualquer outra coisa, fazei tudo para glória de Deus”.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D6A75BB3-BF95-429D-856D-86936080A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C87D2471-10DF-4BC1-9549-D21527D9F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304800"/>
            <a:ext cx="64770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O Que a Bíblia Diz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174" name="WordArt 20">
            <a:extLst>
              <a:ext uri="{FF2B5EF4-FFF2-40B4-BE49-F238E27FC236}">
                <a16:creationId xmlns:a16="http://schemas.microsoft.com/office/drawing/2014/main" id="{A8CC921E-14EB-43A5-8C76-32011937DF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7175" name="Imagem 9">
            <a:extLst>
              <a:ext uri="{FF2B5EF4-FFF2-40B4-BE49-F238E27FC236}">
                <a16:creationId xmlns:a16="http://schemas.microsoft.com/office/drawing/2014/main" id="{C528AFDE-2932-4622-9254-6329A9282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m 11">
            <a:extLst>
              <a:ext uri="{FF2B5EF4-FFF2-40B4-BE49-F238E27FC236}">
                <a16:creationId xmlns:a16="http://schemas.microsoft.com/office/drawing/2014/main" id="{6198235C-B1ED-4F12-AC15-8935BF1DD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Imagem 11">
            <a:extLst>
              <a:ext uri="{FF2B5EF4-FFF2-40B4-BE49-F238E27FC236}">
                <a16:creationId xmlns:a16="http://schemas.microsoft.com/office/drawing/2014/main" id="{1D9DA0ED-8387-4AE5-81B8-622060DB6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D686C73-5A93-4F07-89C6-77608FAFE79A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B76A076-7B9C-4983-804B-E56756CEA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992563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6A88F95E-283E-4912-9C13-0C8B0741B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428750"/>
            <a:ext cx="419100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pt-BR" altLang="pt-BR" sz="2800" b="1" i="1">
                <a:solidFill>
                  <a:schemeClr val="bg1"/>
                </a:solidFill>
                <a:latin typeface="Trebuchet MS" panose="020B0603020202020204" pitchFamily="34" charset="0"/>
              </a:rPr>
              <a:t> É lícito: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endParaRPr lang="pt-BR" altLang="pt-BR" sz="10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</a:rPr>
              <a:t>Todo mundo usa.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</a:rPr>
              <a:t> Não posso ser cafona.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</a:rPr>
              <a:t> O sensualismo está na cabeça de quem olha.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0B47907A-3D07-4BC8-945F-EBDA11CBB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12686A70-A608-447B-AE52-2B2DB60DA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304800"/>
            <a:ext cx="40386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Vestuário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198" name="WordArt 20">
            <a:extLst>
              <a:ext uri="{FF2B5EF4-FFF2-40B4-BE49-F238E27FC236}">
                <a16:creationId xmlns:a16="http://schemas.microsoft.com/office/drawing/2014/main" id="{866D722E-F943-4849-9D72-52612E3EEF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8199" name="Imagem 9">
            <a:extLst>
              <a:ext uri="{FF2B5EF4-FFF2-40B4-BE49-F238E27FC236}">
                <a16:creationId xmlns:a16="http://schemas.microsoft.com/office/drawing/2014/main" id="{D9F4FE37-3305-4330-9217-0C49DD6E3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Imagem 11">
            <a:extLst>
              <a:ext uri="{FF2B5EF4-FFF2-40B4-BE49-F238E27FC236}">
                <a16:creationId xmlns:a16="http://schemas.microsoft.com/office/drawing/2014/main" id="{0080BC80-A81C-4A87-8445-C924432DE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Imagem 11">
            <a:extLst>
              <a:ext uri="{FF2B5EF4-FFF2-40B4-BE49-F238E27FC236}">
                <a16:creationId xmlns:a16="http://schemas.microsoft.com/office/drawing/2014/main" id="{F8ACF3B6-04EA-42D9-8A5F-DD970B0F7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6D6413A-92B2-45A0-9496-C7FD061335FC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DD170E6-9587-43F6-8B9F-116363E8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714500"/>
            <a:ext cx="3992562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1D4F9502-7873-4BC0-91E7-041765702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77988"/>
            <a:ext cx="44196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Não convém: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 Você é responsável por aquilo que provoca nos outros.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 Chama mais atenção para o exterior.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 O plano de Deus: manter o exterior e investir no interior.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pt-BR" altLang="pt-BR" sz="2000" b="1">
                <a:solidFill>
                  <a:schemeClr val="bg1"/>
                </a:solidFill>
                <a:latin typeface="Trebuchet MS" panose="020B0603020202020204" pitchFamily="34" charset="0"/>
              </a:rPr>
              <a:t> Modéstia e decência.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2A339387-4E3D-4A22-95BF-B7386CE4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14EA3761-6A94-405A-8F18-F9A923541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304800"/>
            <a:ext cx="40386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Vestuário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222" name="WordArt 20">
            <a:extLst>
              <a:ext uri="{FF2B5EF4-FFF2-40B4-BE49-F238E27FC236}">
                <a16:creationId xmlns:a16="http://schemas.microsoft.com/office/drawing/2014/main" id="{BD57E7CD-3521-43D2-8A06-4FE7027BF9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9223" name="Imagem 9">
            <a:extLst>
              <a:ext uri="{FF2B5EF4-FFF2-40B4-BE49-F238E27FC236}">
                <a16:creationId xmlns:a16="http://schemas.microsoft.com/office/drawing/2014/main" id="{39741E35-C65A-4EA6-A010-FC9B4C869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m 11">
            <a:extLst>
              <a:ext uri="{FF2B5EF4-FFF2-40B4-BE49-F238E27FC236}">
                <a16:creationId xmlns:a16="http://schemas.microsoft.com/office/drawing/2014/main" id="{42D7D962-FD11-4E00-AEA2-7C736A9E0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m 11">
            <a:extLst>
              <a:ext uri="{FF2B5EF4-FFF2-40B4-BE49-F238E27FC236}">
                <a16:creationId xmlns:a16="http://schemas.microsoft.com/office/drawing/2014/main" id="{ABB4B3F3-3203-4CD3-AA4D-04C446153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0435029-151F-4FE6-A746-5F7AAF338251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02CE5A7-EEE9-4E0D-A577-6BDEAC0F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90988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>
            <a:extLst>
              <a:ext uri="{FF2B5EF4-FFF2-40B4-BE49-F238E27FC236}">
                <a16:creationId xmlns:a16="http://schemas.microsoft.com/office/drawing/2014/main" id="{6A787CEF-5E08-4AB6-BDD6-2964ECB6D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1357313"/>
            <a:ext cx="4419600" cy="46482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pt-BR" sz="2000" b="1" i="1" u="sng" dirty="0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I </a:t>
            </a:r>
            <a:r>
              <a:rPr lang="pt-BR" sz="2000" b="1" i="1" u="sng" dirty="0" err="1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Corintios</a:t>
            </a:r>
            <a:r>
              <a:rPr lang="pt-BR" sz="2000" b="1" i="1" u="sng" dirty="0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 10:23 e 31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pt-BR" sz="1200" u="sng" dirty="0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</a:rPr>
              <a:t>“Todas as coisas são lícitas, mas nem todas as coisas convêm; todas as coisas são lícitas, mas nem todas as coisas edificam”.</a:t>
            </a:r>
          </a:p>
          <a:p>
            <a:pPr>
              <a:buFontTx/>
              <a:buNone/>
              <a:defRPr/>
            </a:pPr>
            <a:endParaRPr lang="pt-BR" sz="800" b="1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buFontTx/>
              <a:buNone/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</a:rPr>
              <a:t>“Portanto, quer comais quer bebais, ou façais, qualquer outra coisa, fazei tudo para glória de Deus”.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73EF17E0-A797-4DD9-A582-3B360138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04800"/>
            <a:ext cx="7391400" cy="838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A8EEB2E6-83D0-402E-A152-CE741B615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304800"/>
            <a:ext cx="6477000" cy="762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O Que a Bíblia Diz</a:t>
            </a:r>
            <a:endParaRPr lang="pt-BR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246" name="WordArt 20">
            <a:extLst>
              <a:ext uri="{FF2B5EF4-FFF2-40B4-BE49-F238E27FC236}">
                <a16:creationId xmlns:a16="http://schemas.microsoft.com/office/drawing/2014/main" id="{88AA6DF3-F50A-4617-9F63-1B826A82C1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0247" name="Imagem 9">
            <a:extLst>
              <a:ext uri="{FF2B5EF4-FFF2-40B4-BE49-F238E27FC236}">
                <a16:creationId xmlns:a16="http://schemas.microsoft.com/office/drawing/2014/main" id="{89F6677E-9451-48FB-9DFD-20947112A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Imagem 11">
            <a:extLst>
              <a:ext uri="{FF2B5EF4-FFF2-40B4-BE49-F238E27FC236}">
                <a16:creationId xmlns:a16="http://schemas.microsoft.com/office/drawing/2014/main" id="{6B473C32-2EDD-449C-9725-07FF16E6F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Imagem 11">
            <a:extLst>
              <a:ext uri="{FF2B5EF4-FFF2-40B4-BE49-F238E27FC236}">
                <a16:creationId xmlns:a16="http://schemas.microsoft.com/office/drawing/2014/main" id="{24336178-90C0-4C95-B7FF-CDCA013C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A5BACDD9-311F-4A3E-A12A-C73A114E4F6C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850</Words>
  <Application>Microsoft Office PowerPoint</Application>
  <PresentationFormat>Apresentação na tela (4:3)</PresentationFormat>
  <Paragraphs>171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Times New Roman</vt:lpstr>
      <vt:lpstr>Arial</vt:lpstr>
      <vt:lpstr>Calibri</vt:lpstr>
      <vt:lpstr>Trebuchet MS</vt:lpstr>
      <vt:lpstr>Symbol</vt:lpstr>
      <vt:lpstr>Tema do Office</vt:lpstr>
      <vt:lpstr>Apresentação do PowerPoint</vt:lpstr>
      <vt:lpstr>O Que a Bíblia Diz</vt:lpstr>
      <vt:lpstr>Algumas Questões</vt:lpstr>
      <vt:lpstr>Cinema</vt:lpstr>
      <vt:lpstr>Cinema</vt:lpstr>
      <vt:lpstr>O Que a Bíblia Diz</vt:lpstr>
      <vt:lpstr>Vestuário</vt:lpstr>
      <vt:lpstr>Vestuário</vt:lpstr>
      <vt:lpstr>O Que a Bíblia Diz</vt:lpstr>
      <vt:lpstr>Música</vt:lpstr>
      <vt:lpstr>Música</vt:lpstr>
      <vt:lpstr>Música</vt:lpstr>
      <vt:lpstr>O Que a Bíblia Diz</vt:lpstr>
      <vt:lpstr>Namoro Com Não Adventista</vt:lpstr>
      <vt:lpstr>Namoro Com Não Adventista</vt:lpstr>
      <vt:lpstr>O Que a Bíblia Diz</vt:lpstr>
      <vt:lpstr>Sexo no Namoro</vt:lpstr>
      <vt:lpstr>Sexo no Namoro</vt:lpstr>
      <vt:lpstr>Sexo no Namoro</vt:lpstr>
      <vt:lpstr>Sexo no Namoro</vt:lpstr>
      <vt:lpstr>A Conclusão</vt:lpstr>
      <vt:lpstr>Apresentação do PowerPoint</vt:lpstr>
    </vt:vector>
  </TitlesOfParts>
  <Company>UNeB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SM5011-SM5048</dc:title>
  <dc:subject>SM-PALESTRAS ESTILO JOVEM</dc:subject>
  <dc:creator>Pr. MARCELO AUGUSTO DE CARVALHO;Erton Kohler</dc:creator>
  <cp:keywords>www.4tons.com</cp:keywords>
  <dc:description>COMÉRCIO PROIBIDO. USO PESSOAL</dc:description>
  <cp:lastModifiedBy>Pr. Marcelo Carvalho</cp:lastModifiedBy>
  <cp:revision>19</cp:revision>
  <dcterms:created xsi:type="dcterms:W3CDTF">2000-11-25T14:12:06Z</dcterms:created>
  <dcterms:modified xsi:type="dcterms:W3CDTF">2019-11-21T09:52:40Z</dcterms:modified>
  <cp:category>SM-JOVENS</cp:category>
</cp:coreProperties>
</file>