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82" r:id="rId8"/>
    <p:sldId id="283" r:id="rId9"/>
    <p:sldId id="281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84" r:id="rId19"/>
    <p:sldId id="285" r:id="rId20"/>
    <p:sldId id="260" r:id="rId21"/>
    <p:sldId id="278" r:id="rId22"/>
    <p:sldId id="288" r:id="rId23"/>
    <p:sldId id="280" r:id="rId24"/>
    <p:sldId id="262" r:id="rId25"/>
    <p:sldId id="286" r:id="rId26"/>
    <p:sldId id="287" r:id="rId27"/>
    <p:sldId id="263" r:id="rId28"/>
    <p:sldId id="289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0EEEC-6CF0-41CA-B80F-8828ED725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95395-7410-4A9D-AF3A-48434297A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237D9-ED1F-498C-AFD1-60517FAB0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5BFFE-5A11-4AD0-8EE2-613B26C907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93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C4177-E5D9-473D-9599-41119EB3C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553F2-BB13-4B05-81C1-E1A6BBA61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385C6-1152-4775-A524-4676B9582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E936D-4CE0-4593-B70B-5C1760BE60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5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AFE41-61AA-4334-A2D9-2E4DAF766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CCE94F-D5EC-486F-A30F-CAC25B4A9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210D6-0855-4D98-B47B-0EE30455B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BCA76-4F7C-4BC1-B562-EECCE263D3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38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E5B20-391F-4E34-8B60-DF24D5E3D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2FB88-E670-470E-B768-391ABF8DA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DD0433-44CC-4933-9818-EDB186023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08AAC-CE17-479D-B884-A5E4A55B66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1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466901-29D2-49EA-ADFE-6C58E0A29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72D35-B5C6-4972-BEAA-DB92D5516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368A91-EF40-40EC-87F7-8FA342F49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11C11-E145-4376-A9BB-C1502493E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42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7ABB1-AAC1-4A5D-BA0E-A22728743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71D15-AA07-4995-BC2D-28F52C0FB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A6AB5-EBCB-47BA-8FAE-2E79E5315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BF7DC-0087-48B6-9F9B-51AC8BA218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3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081C3C-2194-4D22-95B3-4E7C0797B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1CE5AB-8D8A-43EF-A715-851B9153B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CF21B7-43AB-41D4-B8B8-10F1C9705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9CBE9-B17A-4998-BEC7-3F77920CD3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71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142A2D-2110-4406-8C7B-27820FB70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D2DAC6-615E-4900-A91A-94C6147CC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4C5FDC-A134-44C5-8D65-D802B368B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E8957-6FD5-4321-B98E-47A414DA48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4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B82BBA-D600-4D1A-8128-C23898384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5D960C-A8EA-4530-9639-D4B4E04AA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EDDCEC-6292-4FBE-9604-E8F42797C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80CCA-12DA-4C37-B18A-691F4B0828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56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B519B-AFEA-4532-A745-1CA2C6E45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CC376-1185-4072-8F3C-CBDE1F5EA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6535E-EF70-4FF5-BA09-14FF22220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7C6D9-9B56-4E51-BA94-BB75C1669B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0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EDEF6-D84C-482F-814A-046C911DF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EF8C8-C734-46D5-A708-086404AD1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4C63E-ABD8-4E3D-932F-8AFD78B1A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4593D-5E2B-4C78-8F19-C88ECBD7E2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09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C144CF-024A-4FD2-B08C-A8936690C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6D3C7B-5CF6-4BD2-8C04-DD6958573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95CD2B-986B-4807-82EB-2BD2B8B906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4E964F-DFA4-4D37-901C-E6C9BF46E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3444B3-4B70-451F-9875-8ABC3A83F4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4D04D7-875B-460A-A19B-249F0C8339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AE31FDDC-7FC8-4043-B295-99B44513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>
            <a:extLst>
              <a:ext uri="{FF2B5EF4-FFF2-40B4-BE49-F238E27FC236}">
                <a16:creationId xmlns:a16="http://schemas.microsoft.com/office/drawing/2014/main" id="{FBB29748-D4EC-48E3-A9D0-28690A85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28688"/>
            <a:ext cx="6777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6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sentido da vida</a:t>
            </a:r>
            <a:endParaRPr lang="pt-BR" altLang="pt-BR" sz="660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WordArt 20">
            <a:extLst>
              <a:ext uri="{FF2B5EF4-FFF2-40B4-BE49-F238E27FC236}">
                <a16:creationId xmlns:a16="http://schemas.microsoft.com/office/drawing/2014/main" id="{BF14BE81-0DDC-4548-8443-C83C067EF6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053" name="Imagem 9">
            <a:extLst>
              <a:ext uri="{FF2B5EF4-FFF2-40B4-BE49-F238E27FC236}">
                <a16:creationId xmlns:a16="http://schemas.microsoft.com/office/drawing/2014/main" id="{1391064D-9ED3-4CA0-893B-F5E4A46E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>
            <a:extLst>
              <a:ext uri="{FF2B5EF4-FFF2-40B4-BE49-F238E27FC236}">
                <a16:creationId xmlns:a16="http://schemas.microsoft.com/office/drawing/2014/main" id="{6A7097A9-CED0-4B70-B2D5-6FF8639E7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DD4B6C5-5606-44ED-B3C3-4004A8A774D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F31C85-0AE0-449C-8B3A-E30FC267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71500"/>
            <a:ext cx="5715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Diga o nome das 5 pessoas mais ricas do mundo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Diga o nome dos últimos cinco vencedores do prêmio Grammy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Diga o nome das últimas cinco Misses Universo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 Dê dez nomes de pessoas que ganharam o Prêmio Nobel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5. Dê o nome dos últimos 12 ganhadores do Oscar de melhor ator ou atriz?</a:t>
            </a:r>
          </a:p>
        </p:txBody>
      </p:sp>
      <p:pic>
        <p:nvPicPr>
          <p:cNvPr id="17414" name="Picture 6" descr="C:\Ministério Jovem\Enciclopédia JA\pensativa recortada.TIF">
            <a:extLst>
              <a:ext uri="{FF2B5EF4-FFF2-40B4-BE49-F238E27FC236}">
                <a16:creationId xmlns:a16="http://schemas.microsoft.com/office/drawing/2014/main" id="{D1B5D662-7DF0-45C7-AB77-AABA882A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67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973AA5-09E8-452C-B9F5-D0A44A03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288"/>
            <a:ext cx="4572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questão é que a maioria de nós não se lembra das manchetes de ontem.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Os nomes perguntados acima não são de pessoas medíocres e sim dos melhores em suas áreas.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 o aplauso morre, prêmios envelhecem, empreendimentos são esquecidos, certificados e diplomas são enterrados com seus donos.</a:t>
            </a:r>
          </a:p>
        </p:txBody>
      </p:sp>
      <p:pic>
        <p:nvPicPr>
          <p:cNvPr id="18438" name="Picture 6" descr="C:\Ministério Jovem\Enciclopédia JA\pensativa recortada.TIF">
            <a:extLst>
              <a:ext uri="{FF2B5EF4-FFF2-40B4-BE49-F238E27FC236}">
                <a16:creationId xmlns:a16="http://schemas.microsoft.com/office/drawing/2014/main" id="{DC6E4AB3-8433-44E1-A033-CD57CBE0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43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3C9C7BF-BE02-4470-9537-C8D44FBE3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9275"/>
            <a:ext cx="5715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Tente novamente com estas perguntas e veja como se sai: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br>
              <a:rPr lang="pt-BR" altLang="pt-BR" sz="1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Liste alguns professores que o auxiliaram em sua jornada escolar.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Lembre de três amigos que ajudaram você em momentos difíceis.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Pense em cinco pessoas que lhe ensinaram alguma coisa </a:t>
            </a: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importante</a:t>
            </a: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462" name="Picture 6" descr="C:\Ministério Jovem\Enciclopédia JA\pensativa recortada.TIF">
            <a:extLst>
              <a:ext uri="{FF2B5EF4-FFF2-40B4-BE49-F238E27FC236}">
                <a16:creationId xmlns:a16="http://schemas.microsoft.com/office/drawing/2014/main" id="{0C1A0D98-B937-45D1-9D31-484E7BF1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43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EAAB81BF-3ACB-4B53-969E-2D98CFBF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42938"/>
            <a:ext cx="52578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 Pense em algumas pessoas que fizeram você se sentir amado e especial.</a:t>
            </a:r>
            <a:b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5. Pense em cinco pessoas com quem você gosta de estar.</a:t>
            </a:r>
            <a:b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6. Liste seis heróis, cujas histórias tenham inspirado você.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Mais fácil !?</a:t>
            </a:r>
          </a:p>
        </p:txBody>
      </p:sp>
      <p:pic>
        <p:nvPicPr>
          <p:cNvPr id="20486" name="Picture 6" descr="C:\Ministério Jovem\Enciclopédia JA\pensativa recortada.TIF">
            <a:extLst>
              <a:ext uri="{FF2B5EF4-FFF2-40B4-BE49-F238E27FC236}">
                <a16:creationId xmlns:a16="http://schemas.microsoft.com/office/drawing/2014/main" id="{22260740-DD1F-49C8-BA8E-6B537987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43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127F83-8126-4945-A799-0B770775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0063"/>
            <a:ext cx="5410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4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Moral da história:</a:t>
            </a:r>
            <a:r>
              <a:rPr lang="pt-BR" altLang="pt-BR" sz="4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en-US" altLang="pt-BR" sz="12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"As pessoas que realmente fazem diferença em sua vida não são as que têm mais credenciais, dinheiro, prêmios ou posição. São as que mais se importam com você". </a:t>
            </a:r>
          </a:p>
        </p:txBody>
      </p:sp>
      <p:pic>
        <p:nvPicPr>
          <p:cNvPr id="21510" name="Picture 6" descr="C:\Ministério Jovem\Enciclopédia JA\pensativa recortada.TIF">
            <a:extLst>
              <a:ext uri="{FF2B5EF4-FFF2-40B4-BE49-F238E27FC236}">
                <a16:creationId xmlns:a16="http://schemas.microsoft.com/office/drawing/2014/main" id="{1B29FD4D-1419-4109-B73C-F39146D9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43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EF71C237-BF65-42E7-9D34-40D3BC09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9189ECC5-DDFE-433F-9348-AEF26E55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94200"/>
            <a:ext cx="8382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pt-BR" sz="4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Amar quem convive com você</a:t>
            </a:r>
            <a:endParaRPr lang="en-US" altLang="pt-BR" sz="12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Filhos x Pais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Amanhã pode ser tarde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hora é agora</a:t>
            </a:r>
            <a:endParaRPr lang="pt-BR" altLang="pt-BR" sz="36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13FD9E02-3191-4C10-91CA-CE284A5A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6268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020CE1E2-37B8-49F6-BB35-CFE7CEBD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382000" cy="324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Amar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a Deus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acima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de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tudo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Mateus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6:33</a:t>
            </a: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Ele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sabe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o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que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é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melhor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Ele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sabe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quando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é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melhor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Ele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sabe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como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é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melhor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CB229D0F-A673-4523-BC72-42CD5A71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519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>
            <a:extLst>
              <a:ext uri="{FF2B5EF4-FFF2-40B4-BE49-F238E27FC236}">
                <a16:creationId xmlns:a16="http://schemas.microsoft.com/office/drawing/2014/main" id="{3AE84D52-ABE7-48B0-A50B-3501D586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71500"/>
            <a:ext cx="741521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</a:t>
            </a:r>
            <a:r>
              <a:rPr lang="en-US" altLang="pt-BR" sz="4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</a:t>
            </a:r>
            <a:r>
              <a:rPr lang="pt-BR" altLang="pt-BR" sz="4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CERTAS</a:t>
            </a:r>
          </a:p>
          <a:p>
            <a:pPr eaLnBrk="1" hangingPunct="1"/>
            <a:endParaRPr lang="en-US" altLang="pt-BR" sz="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Uma bola de basquete...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minhas mãos vale uns R$ 35,00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do Oscar vale R$ 7.000,00.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a seguram. 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16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Uma bola de volei...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minhas mãos vale uns R$25,00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do Tande vale uns R$5000,00.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a seguram. 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16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Uma raquete de tênis...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em minhas mãos não tem uso algum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do Guga o tornou o número 1 do mundo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a seguram. 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D714338-922C-45CE-BCC5-766669AA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519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A529C96F-B707-48B8-9CAE-08699D01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14375"/>
            <a:ext cx="71628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Uma vara...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em minhas mãos vai manter os animais afastados de mim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de Moisés abriu o mar vermelho.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a seguram. 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12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 estilingue...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minhas mãos é apenas um brinquedo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de Davi se tornou uma arma poderosa.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a seguram. 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14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Dois peixes e cinco pães...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minhas mãos se tornam alguns sanduíches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mãos de Cristo alimentaram multidões.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 que o seguram. 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>
            <a:extLst>
              <a:ext uri="{FF2B5EF4-FFF2-40B4-BE49-F238E27FC236}">
                <a16:creationId xmlns:a16="http://schemas.microsoft.com/office/drawing/2014/main" id="{A72C7124-C0D7-4028-8F55-AE140BE3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0"/>
            <a:ext cx="519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027">
            <a:extLst>
              <a:ext uri="{FF2B5EF4-FFF2-40B4-BE49-F238E27FC236}">
                <a16:creationId xmlns:a16="http://schemas.microsoft.com/office/drawing/2014/main" id="{868040A0-AE0E-4199-9CAF-3CDB1E45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2625"/>
            <a:ext cx="403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Pregos...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nas minhas mãos podem significar a construção de uma casa</a:t>
            </a:r>
            <a:r>
              <a:rPr lang="en-US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N</a:t>
            </a: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as mãos de Cristo significaram a SALVAÇÃO DO MUNDO. </a:t>
            </a:r>
            <a:b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Depende das mãos.  </a:t>
            </a:r>
          </a:p>
          <a:p>
            <a:pPr eaLnBrk="1" hangingPunct="1"/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Coloque sua vida nas mãos de Deus!</a:t>
            </a: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BC76348A-2BE8-404F-BEF5-A3FE79AA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9764"/>
          <a:stretch>
            <a:fillRect/>
          </a:stretch>
        </p:blipFill>
        <p:spPr bwMode="auto">
          <a:xfrm>
            <a:off x="0" y="0"/>
            <a:ext cx="9163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491505B-2DC6-4D24-B736-A8D8947B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508500"/>
            <a:ext cx="8535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O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que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dá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verdadeiro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sentido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à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vida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?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0794A00-59E4-44C9-9455-FC2F685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641975"/>
            <a:ext cx="860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Dinheiro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Carro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Fama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Roupa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Tênis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marca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1DFDF73B-8850-427A-B9B0-C9AAEEBB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-121" b="230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3308613C-FBC3-490A-8FD7-750677B2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5715000" cy="429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-Condensed-BoldItalic" pitchFamily="2" charset="0"/>
              </a:rPr>
              <a:t> </a:t>
            </a: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-Condensed-BoldItalic" pitchFamily="2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-Condensed-BoldItalic" pitchFamily="2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EU</a:t>
            </a:r>
            <a:endParaRPr lang="pt-BR" sz="15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E4959D3-58FF-4D8B-82B6-0FABE8B9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-121" b="230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7619A5CF-B7D5-4D62-90E6-5417E437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5715000" cy="429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 SEGREDO </a:t>
            </a: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EU</a:t>
            </a:r>
            <a:endParaRPr lang="pt-BR" sz="15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>
            <a:extLst>
              <a:ext uri="{FF2B5EF4-FFF2-40B4-BE49-F238E27FC236}">
                <a16:creationId xmlns:a16="http://schemas.microsoft.com/office/drawing/2014/main" id="{EEC47A79-B19C-4513-847B-FEF83A14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-121" b="230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64A9E5F-46A5-4654-B545-B7CB838A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5715000" cy="429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 SEGREDO </a:t>
            </a: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EU</a:t>
            </a:r>
            <a:endParaRPr lang="pt-BR" sz="15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34820" name="Rectangle 1028">
            <a:extLst>
              <a:ext uri="{FF2B5EF4-FFF2-40B4-BE49-F238E27FC236}">
                <a16:creationId xmlns:a16="http://schemas.microsoft.com/office/drawing/2014/main" id="{113A9A6B-782B-40C5-9B6D-60826813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14563"/>
            <a:ext cx="182086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D</a:t>
            </a:r>
            <a:endParaRPr lang="pt-BR" sz="20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>
            <a:extLst>
              <a:ext uri="{FF2B5EF4-FFF2-40B4-BE49-F238E27FC236}">
                <a16:creationId xmlns:a16="http://schemas.microsoft.com/office/drawing/2014/main" id="{CE776ABB-A05C-4F8D-83B5-54E346B4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-121" b="230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5D925645-4535-4CB8-8388-264CAC08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285875"/>
            <a:ext cx="5715000" cy="429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 SEGREDO </a:t>
            </a: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 defTabSz="762000"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EU</a:t>
            </a:r>
            <a:endParaRPr lang="pt-BR" sz="15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28" name="Rectangle 1028">
            <a:extLst>
              <a:ext uri="{FF2B5EF4-FFF2-40B4-BE49-F238E27FC236}">
                <a16:creationId xmlns:a16="http://schemas.microsoft.com/office/drawing/2014/main" id="{514BE9CE-3300-4887-AE59-62F9868B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214563"/>
            <a:ext cx="18208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D</a:t>
            </a:r>
            <a:endParaRPr lang="pt-BR" sz="20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29" name="Rectangle 1029">
            <a:extLst>
              <a:ext uri="{FF2B5EF4-FFF2-40B4-BE49-F238E27FC236}">
                <a16:creationId xmlns:a16="http://schemas.microsoft.com/office/drawing/2014/main" id="{2292F7BB-0254-46CB-9E08-0E40217A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2214563"/>
            <a:ext cx="14668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</a:t>
            </a:r>
            <a:endParaRPr lang="pt-BR" sz="20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E44F16F-39B1-4D74-9BA2-338B25662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0375"/>
            <a:ext cx="8642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 professor de ciências de um colégio queria demonstrar um conceito aos seus alunos. Ele pegou um vaso de boca larga e colocou algumas pedras dentro. Então perguntou a classe: Est</a:t>
            </a:r>
            <a:r>
              <a:rPr lang="en-US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á</a:t>
            </a: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cheio? </a:t>
            </a:r>
            <a:r>
              <a:rPr lang="en-US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Todos </a:t>
            </a:r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responderam: Sim!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professor então pegou um balde de pedregulhos e virou dentro do vaso. Os pequenos pedregulhos se alojaram nos espaços entre as rochas grandes.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Então perguntou aos alunos: E agora, esta cheio? Desta vez alguns estavam hesitantes, mas a maioria respondeu: Sim!</a:t>
            </a:r>
            <a:endParaRPr lang="en-US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professor então levantou uma lata de areia e começou a derramar areia dentro do vaso. A areia então preencheu os espaços entre os pedregulhos.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6B8D368D-725D-438F-BB67-AA4BF97B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738"/>
            <a:ext cx="84582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Pela terceira vez o professor perguntou: Então, esta cheio? Agora a maioria dos alunos estava receosa, mas novamente muitos responderam: Sim!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professor então mandou buscar um jarro de água e jogou-a dentro do vaso.</a:t>
            </a: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</a:t>
            </a: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água saturou a areia. Neste ponto, o professor perguntou para a classe: 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Qual o objetivo desta demonstração?</a:t>
            </a:r>
            <a:b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 jovem e brilhante aluno levantou a mão e respondeu: Não importa quanto a 'agenda' da vida de alguém esteja cheia, ele sempre conseguira 'espremer' dentro mais coisas!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63E5F693-D45E-4219-8B46-D927FE5B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685800"/>
            <a:ext cx="84582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Não, respondeu o professor, - o ponto </a:t>
            </a: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é</a:t>
            </a: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 seguinte:</a:t>
            </a:r>
            <a:endParaRPr lang="en-US" altLang="pt-BR" sz="2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menos que você coloque as pedras grandes em primeiro lugar dentro do vaso, nunca mais as conseguira colocar lá dentro. As pedras grandes </a:t>
            </a: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representam o que é mais importante para sua vida – Cristo. </a:t>
            </a:r>
            <a:r>
              <a:rPr lang="pt-BR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 você preencher sua vida somente com coisas pequenas, como demonstrei com os pedregulhos, com a areia e a água, as coisas realmente importantes nunca terão tempo, nem espaço em suas vidas.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6358F3E6-5842-41C0-8883-487D563B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343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D890A21B-B25C-4528-827D-C7BF4666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143250"/>
            <a:ext cx="8621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Deixe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Sua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vida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Ter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Sentido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Estenda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Mão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Para Jesus</a:t>
            </a:r>
          </a:p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Coloque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-o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Primeiro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Lugar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F9F0A64-B5C4-4F66-B39E-7A0E3E24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FF400CA7-8FBC-4008-B6CD-5FA6C064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357688"/>
            <a:ext cx="4854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União Nordeste Brasileira</a:t>
            </a:r>
          </a:p>
          <a:p>
            <a:pPr algn="ctr"/>
            <a:r>
              <a:rPr lang="pt-BR" altLang="pt-BR" sz="20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www.uneb.org.br</a:t>
            </a:r>
          </a:p>
        </p:txBody>
      </p:sp>
      <p:sp>
        <p:nvSpPr>
          <p:cNvPr id="29700" name="WordArt 20">
            <a:extLst>
              <a:ext uri="{FF2B5EF4-FFF2-40B4-BE49-F238E27FC236}">
                <a16:creationId xmlns:a16="http://schemas.microsoft.com/office/drawing/2014/main" id="{78B1DDB9-3ABB-416F-93E2-9ABF0360BD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rebuchet MS" panose="020B0603020202020204" pitchFamily="34" charset="0"/>
              </a:rPr>
              <a:t>Estiloja.com</a:t>
            </a:r>
          </a:p>
        </p:txBody>
      </p:sp>
      <p:pic>
        <p:nvPicPr>
          <p:cNvPr id="29701" name="Imagem 9">
            <a:extLst>
              <a:ext uri="{FF2B5EF4-FFF2-40B4-BE49-F238E27FC236}">
                <a16:creationId xmlns:a16="http://schemas.microsoft.com/office/drawing/2014/main" id="{700F0065-4078-48B9-8AF9-730ADC9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m 11">
            <a:extLst>
              <a:ext uri="{FF2B5EF4-FFF2-40B4-BE49-F238E27FC236}">
                <a16:creationId xmlns:a16="http://schemas.microsoft.com/office/drawing/2014/main" id="{65DED41B-EEBF-4283-8891-7AE0DF5B2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m 8">
            <a:extLst>
              <a:ext uri="{FF2B5EF4-FFF2-40B4-BE49-F238E27FC236}">
                <a16:creationId xmlns:a16="http://schemas.microsoft.com/office/drawing/2014/main" id="{ABD36819-B088-487E-A4BE-092F86D4B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7188"/>
            <a:ext cx="39687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BAC14F9-0E83-417A-9F5D-A5CD11F4A3E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DB67BEC6-7108-4903-88D0-72BA76FC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DDF62844-600C-4159-A88B-EB1A2E38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4050"/>
            <a:ext cx="51816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O DINHEIRO PODE DAR:</a:t>
            </a: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Uma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casa,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um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lar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Uma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cama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um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sono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tranquilo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Remédio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saúde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Diversão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felicidade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Bem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estar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comodidade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Comida,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apetite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Luxo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paz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Fama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 auto-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estima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D56EE43-78BF-4591-986F-C48C2489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841"/>
          <a:stretch>
            <a:fillRect/>
          </a:stretch>
        </p:blipFill>
        <p:spPr bwMode="auto">
          <a:xfrm>
            <a:off x="0" y="0"/>
            <a:ext cx="9144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61067DDD-260E-4AEF-AEAE-009D8E77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789363"/>
            <a:ext cx="8910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4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Maria - O verdadeiro sentido da vida</a:t>
            </a:r>
            <a:endParaRPr lang="pt-BR" altLang="pt-BR" sz="40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4339174-1926-43B5-BE71-C37E083D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41888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Ungiu Jesus</a:t>
            </a:r>
          </a:p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Não teve vergonha</a:t>
            </a:r>
          </a:p>
          <a:p>
            <a:pPr algn="ctr" eaLnBrk="1" hangingPunct="1"/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Demonstrou seu amor em vida</a:t>
            </a: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5182FDB-0997-4736-A25F-57233C3F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671"/>
          <a:stretch>
            <a:fillRect/>
          </a:stretch>
        </p:blipFill>
        <p:spPr bwMode="auto">
          <a:xfrm>
            <a:off x="0" y="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2D8BB27B-0AC9-41AD-B899-81D4C6BE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-19050"/>
            <a:ext cx="31337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30E9F23D-F48C-4025-83D0-20880E1E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19050"/>
            <a:ext cx="31686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>
            <a:extLst>
              <a:ext uri="{FF2B5EF4-FFF2-40B4-BE49-F238E27FC236}">
                <a16:creationId xmlns:a16="http://schemas.microsoft.com/office/drawing/2014/main" id="{21DF7259-5F38-444F-A246-178BC14D5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2670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7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AMOR</a:t>
            </a:r>
            <a:endParaRPr lang="pt-BR" altLang="pt-BR" sz="72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49E9E4D5-C331-4762-9175-211D913A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Deus</a:t>
            </a:r>
          </a:p>
          <a:p>
            <a:pPr algn="ctr" eaLnBrk="1" hangingPunct="1"/>
            <a:r>
              <a:rPr lang="en-US" altLang="pt-BR" sz="3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`As pessoas</a:t>
            </a:r>
            <a:endParaRPr lang="pt-BR" altLang="pt-BR" sz="32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>
            <a:extLst>
              <a:ext uri="{FF2B5EF4-FFF2-40B4-BE49-F238E27FC236}">
                <a16:creationId xmlns:a16="http://schemas.microsoft.com/office/drawing/2014/main" id="{575AE52A-CF95-42D1-9809-6928FEB1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DC20B9B4-E384-4285-ACC0-0AACDFFAE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10600" cy="6858000"/>
          </a:xfrm>
          <a:effectLst>
            <a:outerShdw dist="5388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                </a:t>
            </a:r>
            <a:r>
              <a:rPr lang="pt-BR" sz="40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A VIDA É UM ECO</a:t>
            </a:r>
            <a:br>
              <a:rPr lang="pt-BR" sz="40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Um filho e seu pai caminhavam pelas montanhas. De repente seu filho cai, machuca e grita: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Aaaii</a:t>
            </a: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 !!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Para sua surpresa escuta a voz se repetir, em algum lugar da montanha: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Aaaii</a:t>
            </a: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 !!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Curioso, pergunta: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Quem é você ??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Recebe como resposta: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Quem é você ??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Contrariado, grita: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Seu covarde !!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Escuta como resposta:</a:t>
            </a:r>
            <a:b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00"/>
                </a:solidFill>
                <a:latin typeface="Trebuchet MS" pitchFamily="34" charset="0"/>
                <a:cs typeface="Arial" pitchFamily="34" charset="0"/>
              </a:rPr>
              <a:t>- Seu covarde !!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0C70BD2-6147-4D31-862C-3B76086F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6519863"/>
            <a:ext cx="3492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pt-BR" sz="1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pitchFamily="34" charset="0"/>
              </a:rPr>
              <a:t>01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627E529-F220-44BC-A3B8-FFD579E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5A1F2A0D-D5EA-4D86-9822-6A712B0D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10600" cy="6858000"/>
          </a:xfrm>
          <a:effectLst>
            <a:outerShdw dist="5388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                </a:t>
            </a:r>
            <a:r>
              <a:rPr lang="pt-BR" sz="4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A VIDA É UM ECO</a:t>
            </a:r>
            <a:br>
              <a:rPr lang="en-US" sz="4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br>
              <a:rPr lang="pt-BR" sz="8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Olha para o pai e pergunta aflito: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O que é isso ?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O pai sorri e fala: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Meu filho preste atenção.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Então o pai grita em direção a montanha: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Eu admiro você !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A voz responde: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Eu admiro você !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De novo o homem grita: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Você é um campeão !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A voz responde: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Você é um campeão !</a:t>
            </a:r>
            <a:b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4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O menino fica espantado, não entende.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8095CF4-40CB-4552-9C31-3C5D653C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6519863"/>
            <a:ext cx="3492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pt-BR" sz="1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pitchFamily="34" charset="0"/>
              </a:rPr>
              <a:t>01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70E36B45-9DB5-4354-854C-E7434398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4C878B8A-99EB-4279-BFEF-829E085F7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6553200"/>
          </a:xfrm>
          <a:effectLst>
            <a:outerShdw dist="5388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                </a:t>
            </a:r>
            <a:r>
              <a:rPr lang="pt-BR" sz="36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A VIDA É UM ECO</a:t>
            </a:r>
            <a:br>
              <a:rPr lang="en-US" sz="36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br>
              <a:rPr lang="pt-BR" sz="7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br>
              <a:rPr lang="en-US" sz="7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Então o pai explica:</a:t>
            </a: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- As pessoas chamam isso de ECO, mas na verdade isso é a vida. Ela lhe dá de volta tudo o que você diz ou faz. Nossa vida é simplesmente o reflexo de nossas ações. Se você quer mais amor no mundo, crie mais amor no seu coração. Se você quer mais competência da sua equipe, desenvolva a sua competência.</a:t>
            </a: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O mundo é somente a prova da nossa capacidade. Tanto no plano pessoal quanto no profissional, a vida vai lhe dar de volta o que você deu a ela.</a:t>
            </a: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Sua vida não é uma COINCID</a:t>
            </a:r>
            <a:r>
              <a:rPr lang="en-US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Ê</a:t>
            </a: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NCIA, é CONSEQ</a:t>
            </a:r>
            <a:r>
              <a:rPr lang="en-US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ÜÊ</a:t>
            </a:r>
            <a: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NCIA de você.</a:t>
            </a:r>
            <a:br>
              <a:rPr lang="pt-BR" sz="2000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endParaRPr lang="pt-BR" sz="2000" dirty="0">
              <a:solidFill>
                <a:srgbClr val="FFFFFF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89FA36-D061-4376-960B-82319ACE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6519863"/>
            <a:ext cx="3492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pt-BR" sz="1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Arial" pitchFamily="34" charset="0"/>
              </a:rPr>
              <a:t>01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DBB263A-2FD3-4E2F-969B-0B5D963FA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5791200" cy="1143000"/>
          </a:xfrm>
          <a:effectLst>
            <a:outerShdw dist="5388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pt-BR" sz="540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QUEM É MAIS </a:t>
            </a:r>
            <a:br>
              <a:rPr lang="pt-BR" sz="540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r>
              <a:rPr lang="pt-BR" sz="540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IMPORTANTE?</a:t>
            </a:r>
            <a:br>
              <a:rPr lang="pt-BR" sz="5400" b="1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</a:br>
            <a:endParaRPr lang="pt-BR" sz="5400" b="1" dirty="0">
              <a:solidFill>
                <a:srgbClr val="FFFFFF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AA5A7D-B3A2-4078-BAF8-CB19892F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65198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pt-BR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01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FE47225-0E98-49CE-95A3-B86321A1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485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3600" i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Tente responder às seguintes perguntas</a:t>
            </a:r>
          </a:p>
        </p:txBody>
      </p:sp>
      <p:pic>
        <p:nvPicPr>
          <p:cNvPr id="27653" name="Picture 5" descr="C:\Ministério Jovem\Enciclopédia JA\pensativa recortada.TIF">
            <a:extLst>
              <a:ext uri="{FF2B5EF4-FFF2-40B4-BE49-F238E27FC236}">
                <a16:creationId xmlns:a16="http://schemas.microsoft.com/office/drawing/2014/main" id="{2FE0DDD7-82BC-464A-A608-B93B7255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FC00"/>
              </a:clrFrom>
              <a:clrTo>
                <a:srgbClr val="01F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8100" y="304800"/>
            <a:ext cx="3949700" cy="6553200"/>
          </a:xfrm>
          <a:prstGeom prst="rect">
            <a:avLst/>
          </a:prstGeom>
          <a:noFill/>
          <a:effectLst>
            <a:outerShdw dist="52363" dir="20757825" algn="ctr" rotWithShape="0">
              <a:schemeClr val="folHlink"/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570</Words>
  <Application>Microsoft Office PowerPoint</Application>
  <PresentationFormat>Apresentação na tela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Calibri</vt:lpstr>
      <vt:lpstr>Trebuchet MS</vt:lpstr>
      <vt:lpstr>Wingdings</vt:lpstr>
      <vt:lpstr>Futura-Condensed-BoldItalic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A VIDA É UM ECO Um filho e seu pai caminhavam pelas montanhas. De repente seu filho cai, machuca e grita: - Aaaii !! Para sua surpresa escuta a voz se repetir, em algum lugar da montanha: - Aaaii !! Curioso, pergunta: - Quem é você ?? Recebe como resposta: - Quem é você ?? Contrariado, grita: - Seu covarde !! Escuta como resposta: - Seu covarde !!</vt:lpstr>
      <vt:lpstr>                A VIDA É UM ECO  Olha para o pai e pergunta aflito: - O que é isso ? O pai sorri e fala: - Meu filho preste atenção. Então o pai grita em direção a montanha: - Eu admiro você ! A voz responde: - Eu admiro você ! De novo o homem grita: - Você é um campeão ! A voz responde: - Você é um campeão ! O menino fica espantado, não entende.</vt:lpstr>
      <vt:lpstr>                A VIDA É UM ECO   Então o pai explica: - As pessoas chamam isso de ECO, mas na verdade isso é a vida. Ela lhe dá de volta tudo o que você diz ou faz. Nossa vida é simplesmente o reflexo de nossas ações. Se você quer mais amor no mundo, crie mais amor no seu coração. Se você quer mais competência da sua equipe, desenvolva a sua competência.  O mundo é somente a prova da nossa capacidade. Tanto no plano pessoal quanto no profissional, a vida vai lhe dar de volta o que você deu a ela.  Sua vida não é uma COINCIDÊNCIA, é CONSEQÜÊNCIA de você. </vt:lpstr>
      <vt:lpstr>QUEM É MAIS  IMPORTANTE?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Köhler</dc:creator>
  <cp:keywords>www.4tons.com</cp:keywords>
  <dc:description>COMÉRCIO PROIBIDO. USO PESSOAL</dc:description>
  <cp:lastModifiedBy>Pr. Marcelo Carvalho</cp:lastModifiedBy>
  <cp:revision>10</cp:revision>
  <dcterms:created xsi:type="dcterms:W3CDTF">2001-09-22T01:45:25Z</dcterms:created>
  <dcterms:modified xsi:type="dcterms:W3CDTF">2019-11-21T09:52:29Z</dcterms:modified>
  <cp:category>SM-JOVENS</cp:category>
</cp:coreProperties>
</file>