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6600"/>
    <a:srgbClr val="A50021"/>
    <a:srgbClr val="CC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FE5C65F-F074-4A54-BEE0-9F6C66FD7C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>
              <a:extLst>
                <a:ext uri="{FF2B5EF4-FFF2-40B4-BE49-F238E27FC236}">
                  <a16:creationId xmlns:a16="http://schemas.microsoft.com/office/drawing/2014/main" id="{4FB8014B-1681-4161-B936-D9D8BA359EEE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B62C809-33C5-4374-9136-5B815F8D8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AEC7989-1D3A-441A-A362-D3CF7F0F7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6AC5552-F32A-4F09-8401-B9FF4B534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A4089C0-0689-4246-BBE7-0B7799DFE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2A5706D4-E12F-4854-8551-8FDA8D6E16B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6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2A04C14-DA9C-4B3B-B144-E8FA0E16E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BBA783A-05ED-4D51-92C3-A66060B75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5277E01-3A82-4C0E-9377-5243DF09D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76F28-87B7-4D6E-86B0-53DF3596103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9675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50399D8-C0E0-4963-8EF7-64596C69B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527F727-DD0F-4DA8-8900-5B42CFA3B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0D1C062-6F5B-42FB-B57D-583DCFBC3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4E9E-FE8F-44B7-B6A6-C3DB2432320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5196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4AD638A-5697-4EA4-AE1F-30D2929E8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FC553CE-758C-4509-97F0-EFA7AAF07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B912284-6E9F-40E9-ACC1-DEF37FED0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05F14-88CF-4F83-ADA1-8B25AC0021A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1114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0908E68-0A6E-4EAD-BF6E-ECB5B20FB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239E194-F4BF-4BD0-92B6-9F7EF9416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2AC0718-A989-446A-8210-3684DFFBD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55076-7095-48CF-BF65-729B47C0F0C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3721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2DE639-1AC2-4770-A0C8-8270AF15B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F1F4609-3C8D-4CE9-81E4-52AE15538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AB12334-5236-4BE5-944E-ACFC4FFAB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678CD-123B-4191-9252-3DA3F6116A6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1157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AFA1ACA-C3DA-43D1-A2FB-DE0C6B96E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CBD975C-0203-4538-B8A7-C92AF29D3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7D547C7-3BC9-4B07-B32D-2BC536121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F6DE4-6E1C-42E2-BB93-4A2BD06400C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747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57D5524-0CCE-4DD4-9B17-2377BCBE0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80D43BD-6966-46A9-A071-58C0A7AD8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54AB04D-DFC9-42CB-8B22-DE135ADF5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72E7C-C8C7-4BC2-9E8E-F7D6FFF90E3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004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A23D053-8AA9-4089-96F6-F871FD1D2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4E26EB0-116C-45F8-9B7A-EC8307079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3D337EB-6D6A-4DE5-8CEF-45673E13F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83190-5032-48A6-A6E9-8A58DAFFFED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659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9FE421F-EA0F-4E2F-840B-C3D597E25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D76EB1-245D-4CA6-AE5F-D31FDE79F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2769A96-B87B-4EFB-880F-390496B6D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D0596-A6A9-4BA1-A66D-8966159C0C3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126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C0B2EC9-7933-46D9-A6FD-62406D3F7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58E244E-E453-4A7A-BC86-BE9D004F2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9FC4CB4-D741-4590-B3A7-AE7C2BF32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5BDA5-26A0-4E9B-BAE5-8B0DE018744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42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45B1265-AD87-4705-87CC-E2028A7F43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3">
              <a:extLst>
                <a:ext uri="{FF2B5EF4-FFF2-40B4-BE49-F238E27FC236}">
                  <a16:creationId xmlns:a16="http://schemas.microsoft.com/office/drawing/2014/main" id="{F10164B2-088A-409B-8404-8D511C082A0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pic>
          <p:nvPicPr>
            <p:cNvPr id="1033" name="Picture 4">
              <a:extLst>
                <a:ext uri="{FF2B5EF4-FFF2-40B4-BE49-F238E27FC236}">
                  <a16:creationId xmlns:a16="http://schemas.microsoft.com/office/drawing/2014/main" id="{48ADEF51-3A00-4796-827C-07B483422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" name="Line 5">
              <a:extLst>
                <a:ext uri="{FF2B5EF4-FFF2-40B4-BE49-F238E27FC236}">
                  <a16:creationId xmlns:a16="http://schemas.microsoft.com/office/drawing/2014/main" id="{7D09B1A7-4669-4751-B7C1-970C1F7B9DBC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7775BC1C-B6DD-4DBE-B817-9EE978B52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2BC45942-D056-4E06-8F29-00E5F41BB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EB16153F-7C07-45F0-9E5C-DA45AE9924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29440FD5-0727-45B6-8A42-37E18B522D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AFAB5D23-C322-48EF-8BC9-533CF9D4FE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6E56640A-3419-43C6-B957-DE7BFAC7B833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E67CF177-9211-4E21-ABFD-F43219ED4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499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121F7284-E050-48A0-A897-8CBE6B78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0838"/>
            <a:ext cx="3925888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>
            <a:extLst>
              <a:ext uri="{FF2B5EF4-FFF2-40B4-BE49-F238E27FC236}">
                <a16:creationId xmlns:a16="http://schemas.microsoft.com/office/drawing/2014/main" id="{021E4D10-1AED-4CF2-B0E6-48ADC604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7263"/>
            <a:ext cx="7031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OS JOVENS NO MUNDO ATUAL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D2E596E0-06A8-48E6-B84C-73BD0534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43088"/>
            <a:ext cx="390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EM CIMA DA HORA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005B4B72-1F62-4158-89E7-8DFA98EF4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2605088"/>
            <a:ext cx="1130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IURD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0A10BB53-1383-4E86-9B4A-59B82A65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98813"/>
            <a:ext cx="29987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Ecumenismo</a:t>
            </a:r>
          </a:p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     Luteranos</a:t>
            </a:r>
          </a:p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     Muçulmanos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AB1A2C8F-232D-4F11-9C81-98BE07D64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662488"/>
            <a:ext cx="4224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Reavivamento Católico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F6F5228E-1B97-481E-B286-7E57CF15C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272088"/>
            <a:ext cx="445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Fortalecimento dos EUA</a:t>
            </a:r>
          </a:p>
        </p:txBody>
      </p:sp>
      <p:pic>
        <p:nvPicPr>
          <p:cNvPr id="3082" name="Imagem 11">
            <a:extLst>
              <a:ext uri="{FF2B5EF4-FFF2-40B4-BE49-F238E27FC236}">
                <a16:creationId xmlns:a16="http://schemas.microsoft.com/office/drawing/2014/main" id="{E36F47B5-E6DB-4AAF-8D99-DA6D22D0D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143500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F659E0E-23D0-46BE-AA37-90E1AB18F18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056" grpId="0" build="p" autoUpdateAnimBg="0"/>
      <p:bldP spid="205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>
            <a:extLst>
              <a:ext uri="{FF2B5EF4-FFF2-40B4-BE49-F238E27FC236}">
                <a16:creationId xmlns:a16="http://schemas.microsoft.com/office/drawing/2014/main" id="{4053CF59-CDE6-4D94-8822-3606FACA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48013"/>
            <a:ext cx="33782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DC61723C-E818-4BCD-A6CA-5DCF25E80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7263"/>
            <a:ext cx="7031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OS JOVENS NO MUNDO ATUAL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5527941B-C28E-4579-AA95-53A95DC64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4446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FA2391A9-C8CB-4C30-AAB6-660581A2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43088"/>
            <a:ext cx="3603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ALGUMAS </a:t>
            </a:r>
          </a:p>
          <a:p>
            <a:pPr>
              <a:defRPr/>
            </a:pPr>
            <a:r>
              <a:rPr lang="pt-BR" sz="2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CONSEQUÊNCIAS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56C66913-B0B4-4082-9364-72FC6A90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2057400"/>
            <a:ext cx="3584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Tentações sobre os</a:t>
            </a:r>
          </a:p>
          <a:p>
            <a:pPr>
              <a:defRPr/>
            </a:pPr>
            <a:r>
              <a:rPr lang="pt-BR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Jovens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361B7C6A-C98A-415A-87AC-58B908357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46413"/>
            <a:ext cx="31067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Globalização do </a:t>
            </a:r>
          </a:p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comportamento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06DD4BE2-400D-4332-9221-89B9AC7E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14800"/>
            <a:ext cx="3000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Modernizar sem</a:t>
            </a:r>
          </a:p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mundanizar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F38A98CB-1787-4480-92FF-C7DEC929C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95888"/>
            <a:ext cx="3832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Enfraquecimento da </a:t>
            </a:r>
          </a:p>
          <a:p>
            <a:pPr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comunhão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  <p:bldP spid="5125" grpId="0" build="p" autoUpdateAnimBg="0"/>
      <p:bldP spid="5126" grpId="0" build="p" autoUpdateAnimBg="0"/>
      <p:bldP spid="5127" grpId="0" build="p" autoUpdateAnimBg="0"/>
      <p:bldP spid="512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A02A2C1A-537F-4401-9FE3-7CC159DFC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7263"/>
            <a:ext cx="7031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OS JOVENS NO MUNDO ATUAL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974FDE06-EA59-40C7-999C-562F37F6B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É TEMPO DE TESTEMUNHAR</a:t>
            </a:r>
          </a:p>
        </p:txBody>
      </p:sp>
      <p:pic>
        <p:nvPicPr>
          <p:cNvPr id="5124" name="Picture 8">
            <a:extLst>
              <a:ext uri="{FF2B5EF4-FFF2-40B4-BE49-F238E27FC236}">
                <a16:creationId xmlns:a16="http://schemas.microsoft.com/office/drawing/2014/main" id="{93B03E50-9121-4FEB-88CC-7DBE8BB35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438400"/>
            <a:ext cx="3709987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E32DD331-B829-41A3-A8C3-40386926D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27238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08/02/2000 - Jornal Union Tribune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CA5007C6-5368-41D3-821F-C1D94399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433638"/>
            <a:ext cx="487680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Time de Basquete da Universidade Adventista de Hawks</a:t>
            </a:r>
          </a:p>
          <a:p>
            <a:pPr>
              <a:defRPr/>
            </a:pPr>
            <a:endParaRPr lang="pt-BR" sz="5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Jogo contra o Borrego Springs - </a:t>
            </a: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sexta a tarde</a:t>
            </a:r>
          </a:p>
          <a:p>
            <a:pPr>
              <a:defRPr/>
            </a:pPr>
            <a:endParaRPr lang="pt-BR" sz="5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  <a:p>
            <a:pPr>
              <a:defRPr/>
            </a:pPr>
            <a:endParaRPr lang="pt-BR" sz="5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Era 16h35min e o por-do-sol às 1h43min</a:t>
            </a:r>
          </a:p>
          <a:p>
            <a:pPr>
              <a:defRPr/>
            </a:pPr>
            <a:endParaRPr lang="pt-BR" sz="5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Brownlow, técnico reuniu o time </a:t>
            </a:r>
          </a:p>
          <a:p>
            <a:pPr>
              <a:defRPr/>
            </a:pPr>
            <a:endParaRPr lang="pt-BR" sz="5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Capitão procurou técnico do </a:t>
            </a: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Borrego - 3 Cestas de bola parada</a:t>
            </a:r>
          </a:p>
          <a:p>
            <a:pPr>
              <a:defRPr/>
            </a:pPr>
            <a:endParaRPr lang="pt-BR" sz="5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16h43 no vestiário - por-do-sol </a:t>
            </a: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com os pais</a:t>
            </a:r>
          </a:p>
          <a:p>
            <a:pPr>
              <a:defRPr/>
            </a:pPr>
            <a:endParaRPr lang="pt-BR" sz="5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“Nosso primeiro compromisso é </a:t>
            </a:r>
          </a:p>
          <a:p>
            <a:pPr>
              <a:defRPr/>
            </a:pPr>
            <a:r>
              <a:rPr lang="pt-BR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honrar a Jesus Cristo”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  <p:bldP spid="6149" grpId="0" build="p" autoUpdateAnimBg="0"/>
      <p:bldP spid="615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C9833303-B335-4718-87A2-5DCFB0D60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7263"/>
            <a:ext cx="7031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OS JOVENS NO MUNDO ATUAL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0C5328AB-6E45-4B8D-86BC-B448D8F9C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Não brincar com o fogo - </a:t>
            </a:r>
          </a:p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Vício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B6786781-2B85-4B2E-8D7F-1D25EE76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398838"/>
            <a:ext cx="487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Evitar confundir um cristão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6F17A195-8339-497D-98CD-A82C9DE9A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008438"/>
            <a:ext cx="487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Evitar limites humanos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89FCAD83-08FB-4743-891D-52771BEF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57713"/>
            <a:ext cx="48768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Vencer as sutis tentações de </a:t>
            </a:r>
          </a:p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satanás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pic>
        <p:nvPicPr>
          <p:cNvPr id="6151" name="Picture 8">
            <a:extLst>
              <a:ext uri="{FF2B5EF4-FFF2-40B4-BE49-F238E27FC236}">
                <a16:creationId xmlns:a16="http://schemas.microsoft.com/office/drawing/2014/main" id="{F9229B36-DF6A-4E9F-88F8-912D504B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325813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D304D538-2FA7-4549-A537-8F2070E0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1752600"/>
            <a:ext cx="595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É TEMPO DE TER REGRAS CLARAS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  <p:bldP spid="7173" grpId="0" build="p" autoUpdateAnimBg="0"/>
      <p:bldP spid="7174" grpId="0" build="p" autoUpdateAnimBg="0"/>
      <p:bldP spid="7175" grpId="0" build="p" autoUpdateAnimBg="0"/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>
            <a:extLst>
              <a:ext uri="{FF2B5EF4-FFF2-40B4-BE49-F238E27FC236}">
                <a16:creationId xmlns:a16="http://schemas.microsoft.com/office/drawing/2014/main" id="{FFFD3AAE-CBC1-4161-ADDA-2449E212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5847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34E7FD32-37A5-430D-A1B1-52352CC46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7263"/>
            <a:ext cx="7031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OS JOVENS NO MUNDO ATUAL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23F7F21F-618F-43FE-B8CA-4F5CF5F62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432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Mal administrado domina o homem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B696664F-B433-44FF-984C-A7C680B6C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27438"/>
            <a:ext cx="487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Vícios sexuais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5A3F4EEE-506E-4B0B-9F4D-EEEF4C68A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37038"/>
            <a:ext cx="487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Homossexualismo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06AEE736-73E3-4987-8BAE-C5C80782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786313"/>
            <a:ext cx="487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Alimento da  mente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51FEFD95-F95B-464E-B0A8-41FEAB9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768475"/>
            <a:ext cx="5995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É TEMPO DE SABER ADMINISTRAR</a:t>
            </a:r>
          </a:p>
          <a:p>
            <a:pPr algn="ctr">
              <a:defRPr/>
            </a:pPr>
            <a:r>
              <a:rPr lang="pt-BR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AS QUESTÕES SEXUAIS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800E8137-8D91-4A2D-83C7-8D168516D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4876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Questão espiritual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6" grpId="0" build="p" autoUpdateAnimBg="0"/>
      <p:bldP spid="8197" grpId="0" build="p" autoUpdateAnimBg="0"/>
      <p:bldP spid="8198" grpId="0" build="p" autoUpdateAnimBg="0"/>
      <p:bldP spid="8199" grpId="0" build="p" autoUpdateAnimBg="0"/>
      <p:bldP spid="820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06C0C83D-E049-48A5-8308-22899E862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7263"/>
            <a:ext cx="7031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OS JOVENS NO MUNDO ATUAL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E26B6026-2195-449E-957C-F1F05C13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911475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Mudar a cara da</a:t>
            </a:r>
          </a:p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igreja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59ABB1C8-96E9-4510-98A9-997D04A0F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084638"/>
            <a:ext cx="487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“Não pergunte…”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7A320ABD-508D-4575-8DFF-59B23D97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62513"/>
            <a:ext cx="48768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Movimentos </a:t>
            </a:r>
          </a:p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Sociais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1DA7F86C-40CA-41F3-9728-86B1E6ECA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1768475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É TEMPO PARA DEIXAR DE SER ASSISTENTE </a:t>
            </a:r>
          </a:p>
          <a:p>
            <a:pPr algn="ctr">
              <a:defRPr/>
            </a:pPr>
            <a:r>
              <a:rPr lang="pt-BR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E SE TORNAR ATUANTE</a:t>
            </a:r>
          </a:p>
        </p:txBody>
      </p:sp>
      <p:pic>
        <p:nvPicPr>
          <p:cNvPr id="8199" name="Picture 10">
            <a:extLst>
              <a:ext uri="{FF2B5EF4-FFF2-40B4-BE49-F238E27FC236}">
                <a16:creationId xmlns:a16="http://schemas.microsoft.com/office/drawing/2014/main" id="{5DA5A173-F5AE-40C5-BC84-7BB067FF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2743200"/>
            <a:ext cx="466566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  <p:bldP spid="9221" grpId="0" build="p" autoUpdateAnimBg="0"/>
      <p:bldP spid="9222" grpId="0" build="p" autoUpdateAnimBg="0"/>
      <p:bldP spid="922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>
            <a:extLst>
              <a:ext uri="{FF2B5EF4-FFF2-40B4-BE49-F238E27FC236}">
                <a16:creationId xmlns:a16="http://schemas.microsoft.com/office/drawing/2014/main" id="{6034C2D7-1107-44D4-BA1B-E1FFE414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846388"/>
            <a:ext cx="4694237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9BB7B4AD-36F7-43A6-B7E7-351E78812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57263"/>
            <a:ext cx="7031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OS JOVENS NO MUNDO ATUAL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0E2148F6-B2AB-4946-AD8E-47B8F9A0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911475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Amigos de Deus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7744AF8-791C-4382-8881-C7D4F3BBD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56038"/>
            <a:ext cx="487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Músicas de Deus</a:t>
            </a:r>
          </a:p>
          <a:p>
            <a:pPr>
              <a:defRPr/>
            </a:pP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4058BCE-FB60-4F0F-B020-9891E76CA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3434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Filmes de Deus</a:t>
            </a:r>
            <a:endParaRPr lang="pt-BR" sz="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324CBB7F-0A0E-4B14-8380-D61333B9E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1720850"/>
            <a:ext cx="6623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É TEMPO DE SE ENVOLVER COM </a:t>
            </a:r>
          </a:p>
          <a:p>
            <a:pPr algn="ctr">
              <a:defRPr/>
            </a:pPr>
            <a:r>
              <a:rPr lang="pt-BR" sz="2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AS COISAS DE DEUS</a:t>
            </a:r>
          </a:p>
        </p:txBody>
      </p:sp>
      <p:sp>
        <p:nvSpPr>
          <p:cNvPr id="9224" name="Rectangle 9">
            <a:extLst>
              <a:ext uri="{FF2B5EF4-FFF2-40B4-BE49-F238E27FC236}">
                <a16:creationId xmlns:a16="http://schemas.microsoft.com/office/drawing/2014/main" id="{4F5EEE94-9C5F-4747-BAAE-4037558A1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629400"/>
            <a:ext cx="4876800" cy="2286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C7D77E81-E7C5-41C7-9529-124B9BEF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352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Programas de Deus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6CD60933-D4F1-4781-81EE-2E08C4DE4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054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Teste:</a:t>
            </a:r>
          </a:p>
          <a:p>
            <a:pPr>
              <a:defRPr/>
            </a:pPr>
            <a:r>
              <a:rPr lang="pt-BR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pitchFamily="34" charset="0"/>
              </a:rPr>
              <a:t>O que Ele faria…?</a:t>
            </a:r>
            <a:endParaRPr lang="pt-BR" sz="9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build="p" autoUpdateAnimBg="0"/>
      <p:bldP spid="10245" grpId="0" build="p" autoUpdateAnimBg="0"/>
      <p:bldP spid="10246" grpId="0" build="p" autoUpdateAnimBg="0"/>
      <p:bldP spid="10250" grpId="0" build="p" autoUpdateAnimBg="0"/>
      <p:bldP spid="102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76528B9-C09B-4D94-996F-2B3723C37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0243" name="WordArt 20">
            <a:extLst>
              <a:ext uri="{FF2B5EF4-FFF2-40B4-BE49-F238E27FC236}">
                <a16:creationId xmlns:a16="http://schemas.microsoft.com/office/drawing/2014/main" id="{E685D5B9-BEBA-4349-BA81-EF5C2AE19F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10244" name="Imagem 9">
            <a:extLst>
              <a:ext uri="{FF2B5EF4-FFF2-40B4-BE49-F238E27FC236}">
                <a16:creationId xmlns:a16="http://schemas.microsoft.com/office/drawing/2014/main" id="{251BAA29-0C87-4B2E-974E-9664E7487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m 11">
            <a:extLst>
              <a:ext uri="{FF2B5EF4-FFF2-40B4-BE49-F238E27FC236}">
                <a16:creationId xmlns:a16="http://schemas.microsoft.com/office/drawing/2014/main" id="{66CA1A85-F28C-417D-8570-480123A03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m 8">
            <a:extLst>
              <a:ext uri="{FF2B5EF4-FFF2-40B4-BE49-F238E27FC236}">
                <a16:creationId xmlns:a16="http://schemas.microsoft.com/office/drawing/2014/main" id="{EC02C331-46A2-4202-BF98-76466B984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57188"/>
            <a:ext cx="39687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B8C6F1D-C56C-43B4-9A1D-93D979E35DA8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Caderno">
  <a:themeElements>
    <a:clrScheme name="Caderno.pot 2">
      <a:dk1>
        <a:srgbClr val="402000"/>
      </a:dk1>
      <a:lt1>
        <a:srgbClr val="FFFFFF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FFFFF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Caderno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derno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apresentação\ANGULOS.POT</Template>
  <TotalTime>110</TotalTime>
  <Words>244</Words>
  <Application>Microsoft Office PowerPoint</Application>
  <PresentationFormat>Apresentação na tela (4:3)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Monotype Sorts</vt:lpstr>
      <vt:lpstr>Calibri</vt:lpstr>
      <vt:lpstr>Southern</vt:lpstr>
      <vt:lpstr>Caderno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SM5011-SM5048</dc:title>
  <dc:subject>SM-PALESTRAS ESTILO JOVEM</dc:subject>
  <dc:creator>Pr. MARCELO AUGUSTO DE CARVALHO;Erton Kohler</dc:creator>
  <cp:keywords>www.4tons.com</cp:keywords>
  <dc:description>COMÉRCIO PROIBIDO. USO PESSOAL</dc:description>
  <cp:lastModifiedBy>Pr. Marcelo Carvalho</cp:lastModifiedBy>
  <cp:revision>9</cp:revision>
  <dcterms:created xsi:type="dcterms:W3CDTF">2000-03-04T14:29:10Z</dcterms:created>
  <dcterms:modified xsi:type="dcterms:W3CDTF">2019-11-21T09:52:17Z</dcterms:modified>
  <cp:category>SM-JOVENS</cp:category>
</cp:coreProperties>
</file>