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5" r:id="rId23"/>
    <p:sldId id="278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CCFF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ED76B4F-560C-4A4C-9E96-BDF359D82796}"/>
              </a:ext>
            </a:extLst>
          </p:cNvPr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30E87168-0F8C-4DB5-AA65-850254D9C97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4A6DFBFA-B9C1-4BEB-B58F-8CE7D616BE9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D895D1DE-27B4-49FC-A2C9-22A6D4E6B73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082FE116-8EE9-441D-B771-9C49BCB8D55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D477A61B-C8EA-45D2-8988-54960C2F149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ABDF0C8E-4EC5-4065-A3E6-E6AA61D648CE}"/>
                </a:ext>
              </a:extLst>
            </p:cNvPr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6B74F61C-61DC-46ED-B355-7D5DA4195A8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EB6D6742-C4C4-46E6-A290-D0EA6F426839}"/>
                </a:ext>
              </a:extLst>
            </p:cNvPr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839C0476-2A22-45A4-BAC1-D39E91DF85A2}"/>
                </a:ext>
              </a:extLst>
            </p:cNvPr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7909A0E1-184C-4D94-81F4-A7BCE488095D}"/>
                </a:ext>
              </a:extLst>
            </p:cNvPr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383DDA3C-ABBB-483A-B9E6-704EDA1A4B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6B1A6BAC-D637-498D-9F36-A611574C0DA8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729C280E-2F92-4F9A-A83B-50A822115BE9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7E1C6C53-3031-433B-9FA9-DE2A62818954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111AF83-00A6-482A-9A0D-E4E4585EA1D7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1512E557-8C79-428D-8682-42BE2A3CB8C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5D7E218B-D5A3-4C32-AB8F-C6E28DB910E1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BC52D36-19B0-4048-885F-2DF81720B6F1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1606317-036D-48E6-BF36-8BAFCE584771}"/>
                </a:ext>
              </a:extLst>
            </p:cNvPr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B4C7D673-4E64-41EC-A7FE-36BA9E353DF3}"/>
                </a:ext>
              </a:extLst>
            </p:cNvPr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E5E24EA6-B9D9-42CE-9DCB-594DDB7DD68F}"/>
                </a:ext>
              </a:extLst>
            </p:cNvPr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D1D2CBC4-9B60-42EE-A6A4-34997DCF20C5}"/>
                </a:ext>
              </a:extLst>
            </p:cNvPr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36A96F24-E9D9-4EA2-96E7-DC290C4EB7BA}"/>
                </a:ext>
              </a:extLst>
            </p:cNvPr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F30CE98A-A8B9-42F4-B6E5-7937E8275F02}"/>
                </a:ext>
              </a:extLst>
            </p:cNvPr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FE3805BE-689E-4952-AB1C-761156251748}"/>
                </a:ext>
              </a:extLst>
            </p:cNvPr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083E1E05-4017-4E3C-B38A-75FB3FE069D9}"/>
                </a:ext>
              </a:extLst>
            </p:cNvPr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1" name="Rectangle 29">
              <a:extLst>
                <a:ext uri="{FF2B5EF4-FFF2-40B4-BE49-F238E27FC236}">
                  <a16:creationId xmlns:a16="http://schemas.microsoft.com/office/drawing/2014/main" id="{362D4F65-FC73-4A2E-93FB-B66388A9415A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2" name="Rectangle 30">
              <a:extLst>
                <a:ext uri="{FF2B5EF4-FFF2-40B4-BE49-F238E27FC236}">
                  <a16:creationId xmlns:a16="http://schemas.microsoft.com/office/drawing/2014/main" id="{60365C05-2FAC-4EEA-B077-6703CBB24F8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33" name="Rectangle 31">
              <a:extLst>
                <a:ext uri="{FF2B5EF4-FFF2-40B4-BE49-F238E27FC236}">
                  <a16:creationId xmlns:a16="http://schemas.microsoft.com/office/drawing/2014/main" id="{F3F18E94-8797-4886-827C-36D99A0CF26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pic>
          <p:nvPicPr>
            <p:cNvPr id="34" name="Picture 32">
              <a:extLst>
                <a:ext uri="{FF2B5EF4-FFF2-40B4-BE49-F238E27FC236}">
                  <a16:creationId xmlns:a16="http://schemas.microsoft.com/office/drawing/2014/main" id="{A307A895-394D-4327-8E2A-7E8EFBEB83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633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5634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35" name="Rectangle 35">
            <a:extLst>
              <a:ext uri="{FF2B5EF4-FFF2-40B4-BE49-F238E27FC236}">
                <a16:creationId xmlns:a16="http://schemas.microsoft.com/office/drawing/2014/main" id="{EAE446B7-01AF-43D2-B063-3B15677ABD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6" name="Rectangle 36">
            <a:extLst>
              <a:ext uri="{FF2B5EF4-FFF2-40B4-BE49-F238E27FC236}">
                <a16:creationId xmlns:a16="http://schemas.microsoft.com/office/drawing/2014/main" id="{BF443877-3100-4CB3-B6E6-F9441AEC68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7" name="Rectangle 37">
            <a:extLst>
              <a:ext uri="{FF2B5EF4-FFF2-40B4-BE49-F238E27FC236}">
                <a16:creationId xmlns:a16="http://schemas.microsoft.com/office/drawing/2014/main" id="{CA9A6D02-3854-4353-97DA-3865E76EDB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3408763-3234-4FD6-8297-2FA8ECB852C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78400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7F8AB868-4C94-41AF-83BE-3099587CED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3">
            <a:extLst>
              <a:ext uri="{FF2B5EF4-FFF2-40B4-BE49-F238E27FC236}">
                <a16:creationId xmlns:a16="http://schemas.microsoft.com/office/drawing/2014/main" id="{45BA6071-A66B-482B-8798-9851C25F4E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C70E9098-AD36-4CB2-A644-CD17E8F29C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E28875-03FB-499E-B7D4-1A1EE39D57A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74169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9203C3D5-6906-452A-98EB-B7881FF344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3">
            <a:extLst>
              <a:ext uri="{FF2B5EF4-FFF2-40B4-BE49-F238E27FC236}">
                <a16:creationId xmlns:a16="http://schemas.microsoft.com/office/drawing/2014/main" id="{EFF96FDA-29F2-42C0-A098-0473A3891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79D915D9-2BF8-44AE-8B49-9C1FF6A56C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947E6-208A-4B66-9A2C-69FA04FA648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4400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3ACB8016-BCDB-4485-A7F7-891346A00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3">
            <a:extLst>
              <a:ext uri="{FF2B5EF4-FFF2-40B4-BE49-F238E27FC236}">
                <a16:creationId xmlns:a16="http://schemas.microsoft.com/office/drawing/2014/main" id="{E541D166-057C-41E2-A73D-C503852AF7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6FBB684A-1ADE-4B21-B4C6-873855D306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A061D9-C46C-4360-9087-EAFC794C087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3053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A4DEBC70-89E7-439B-B189-4713CA67DA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3">
            <a:extLst>
              <a:ext uri="{FF2B5EF4-FFF2-40B4-BE49-F238E27FC236}">
                <a16:creationId xmlns:a16="http://schemas.microsoft.com/office/drawing/2014/main" id="{B725C6C7-A9AD-4CF1-9C7A-EAF21B285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0DA777B4-5A4A-49DB-B2F8-C681C7345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152FB9-E160-432A-B69F-BCBE534E440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5260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2D9A601D-17E8-443C-A9FB-6860BE1208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14A3465D-F33F-41B0-A89B-78C4930C74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4">
            <a:extLst>
              <a:ext uri="{FF2B5EF4-FFF2-40B4-BE49-F238E27FC236}">
                <a16:creationId xmlns:a16="http://schemas.microsoft.com/office/drawing/2014/main" id="{3F231A40-C6A6-4C1D-8BA7-145894A527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8B14A-8029-45F3-A8A2-0EC104BFB43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7029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E2EFC0E0-9CB9-4B77-87F6-BF6FC9795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33">
            <a:extLst>
              <a:ext uri="{FF2B5EF4-FFF2-40B4-BE49-F238E27FC236}">
                <a16:creationId xmlns:a16="http://schemas.microsoft.com/office/drawing/2014/main" id="{6F415DFC-10F4-4830-ABB5-19F2C07215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34">
            <a:extLst>
              <a:ext uri="{FF2B5EF4-FFF2-40B4-BE49-F238E27FC236}">
                <a16:creationId xmlns:a16="http://schemas.microsoft.com/office/drawing/2014/main" id="{511F5BAC-7F35-4AA8-90A7-A6546AA81A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6B2F5E-5145-4A89-ABE6-82D2049B38E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3583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1084C846-7B3C-48CB-A895-B7381B890B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6494D69A-F084-4BF3-8D50-C50CEABC10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79037EF7-E016-4842-83FF-C95BCCDC2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70ADBB-9760-4C52-A0EA-7351522D2F3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7919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>
            <a:extLst>
              <a:ext uri="{FF2B5EF4-FFF2-40B4-BE49-F238E27FC236}">
                <a16:creationId xmlns:a16="http://schemas.microsoft.com/office/drawing/2014/main" id="{03B2C8B2-6458-4BBC-81D5-0622BB81F2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33">
            <a:extLst>
              <a:ext uri="{FF2B5EF4-FFF2-40B4-BE49-F238E27FC236}">
                <a16:creationId xmlns:a16="http://schemas.microsoft.com/office/drawing/2014/main" id="{2B99BDE4-3CEF-41C1-A2AD-E3DC537621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A6B4A74C-3296-4865-83EF-3C03750388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ACDD1-146E-44CF-BEE0-CE96B858D4F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939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507A11D5-18D5-422F-89F0-46D0273254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DBAF982F-0C84-431D-8621-9489FF570A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4">
            <a:extLst>
              <a:ext uri="{FF2B5EF4-FFF2-40B4-BE49-F238E27FC236}">
                <a16:creationId xmlns:a16="http://schemas.microsoft.com/office/drawing/2014/main" id="{D38D84B7-5ABB-4915-B904-A39E837208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B61156-4EAA-4ECE-92C8-D94EEBBD2CE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2428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325A3A13-1EF5-40DB-B53C-5D33BC32EE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581D5539-5E4E-4DD7-9319-932B5A55E8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34">
            <a:extLst>
              <a:ext uri="{FF2B5EF4-FFF2-40B4-BE49-F238E27FC236}">
                <a16:creationId xmlns:a16="http://schemas.microsoft.com/office/drawing/2014/main" id="{BF74AC2D-13CF-439C-A436-676FFA6B84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E30C2A-B29A-4C56-A328-F247071B0D7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5071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9384E859-8CF9-446A-9B22-6FA5D3E283F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24579" name="Freeform 3">
              <a:extLst>
                <a:ext uri="{FF2B5EF4-FFF2-40B4-BE49-F238E27FC236}">
                  <a16:creationId xmlns:a16="http://schemas.microsoft.com/office/drawing/2014/main" id="{83F1E5A5-D323-40D7-93A4-F0CE53D7FF3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0" name="Freeform 4">
              <a:extLst>
                <a:ext uri="{FF2B5EF4-FFF2-40B4-BE49-F238E27FC236}">
                  <a16:creationId xmlns:a16="http://schemas.microsoft.com/office/drawing/2014/main" id="{C8F01674-C322-4453-B60C-AC09966420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1" name="Freeform 5">
              <a:extLst>
                <a:ext uri="{FF2B5EF4-FFF2-40B4-BE49-F238E27FC236}">
                  <a16:creationId xmlns:a16="http://schemas.microsoft.com/office/drawing/2014/main" id="{380CEE5E-A5FB-4F19-9671-F41364347A3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2" name="Freeform 6">
              <a:extLst>
                <a:ext uri="{FF2B5EF4-FFF2-40B4-BE49-F238E27FC236}">
                  <a16:creationId xmlns:a16="http://schemas.microsoft.com/office/drawing/2014/main" id="{1449BC48-E10F-43F6-8090-0FD711FF0D4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3" name="Freeform 7">
              <a:extLst>
                <a:ext uri="{FF2B5EF4-FFF2-40B4-BE49-F238E27FC236}">
                  <a16:creationId xmlns:a16="http://schemas.microsoft.com/office/drawing/2014/main" id="{ABC3C08F-4F8E-43F4-B19D-0C4A0C41C59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4" name="Freeform 8">
              <a:extLst>
                <a:ext uri="{FF2B5EF4-FFF2-40B4-BE49-F238E27FC236}">
                  <a16:creationId xmlns:a16="http://schemas.microsoft.com/office/drawing/2014/main" id="{24070F38-D1EC-4F93-928A-66B87B5CF6CD}"/>
                </a:ext>
              </a:extLst>
            </p:cNvPr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5" name="Freeform 9">
              <a:extLst>
                <a:ext uri="{FF2B5EF4-FFF2-40B4-BE49-F238E27FC236}">
                  <a16:creationId xmlns:a16="http://schemas.microsoft.com/office/drawing/2014/main" id="{7EEB3EDF-183E-49B4-9378-69D07F13D4D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6" name="Freeform 10">
              <a:extLst>
                <a:ext uri="{FF2B5EF4-FFF2-40B4-BE49-F238E27FC236}">
                  <a16:creationId xmlns:a16="http://schemas.microsoft.com/office/drawing/2014/main" id="{3E61F964-EBDF-4A40-82C3-0F002DAD4111}"/>
                </a:ext>
              </a:extLst>
            </p:cNvPr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7" name="Freeform 11">
              <a:extLst>
                <a:ext uri="{FF2B5EF4-FFF2-40B4-BE49-F238E27FC236}">
                  <a16:creationId xmlns:a16="http://schemas.microsoft.com/office/drawing/2014/main" id="{403CFA57-A4AD-4CED-A86F-6D942C8AE7D9}"/>
                </a:ext>
              </a:extLst>
            </p:cNvPr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8" name="Freeform 12">
              <a:extLst>
                <a:ext uri="{FF2B5EF4-FFF2-40B4-BE49-F238E27FC236}">
                  <a16:creationId xmlns:a16="http://schemas.microsoft.com/office/drawing/2014/main" id="{C8B31A90-0513-4F20-95A0-ED9BB2BC269D}"/>
                </a:ext>
              </a:extLst>
            </p:cNvPr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89" name="Freeform 13">
              <a:extLst>
                <a:ext uri="{FF2B5EF4-FFF2-40B4-BE49-F238E27FC236}">
                  <a16:creationId xmlns:a16="http://schemas.microsoft.com/office/drawing/2014/main" id="{3A7FDE72-7436-4E43-8398-8EB6326116E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0" name="Rectangle 14">
              <a:extLst>
                <a:ext uri="{FF2B5EF4-FFF2-40B4-BE49-F238E27FC236}">
                  <a16:creationId xmlns:a16="http://schemas.microsoft.com/office/drawing/2014/main" id="{AC66AD01-0094-401E-B01F-3495FF9AE61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1" name="Freeform 15">
              <a:extLst>
                <a:ext uri="{FF2B5EF4-FFF2-40B4-BE49-F238E27FC236}">
                  <a16:creationId xmlns:a16="http://schemas.microsoft.com/office/drawing/2014/main" id="{46602D95-BD07-47D0-8EAE-72207E97ADA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2" name="Freeform 16">
              <a:extLst>
                <a:ext uri="{FF2B5EF4-FFF2-40B4-BE49-F238E27FC236}">
                  <a16:creationId xmlns:a16="http://schemas.microsoft.com/office/drawing/2014/main" id="{7F0C31E6-7EFF-4469-97DB-72BA74A5263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3" name="Freeform 17">
              <a:extLst>
                <a:ext uri="{FF2B5EF4-FFF2-40B4-BE49-F238E27FC236}">
                  <a16:creationId xmlns:a16="http://schemas.microsoft.com/office/drawing/2014/main" id="{5D520E58-DB74-4450-822C-17FFD0FB5F4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4" name="Freeform 18">
              <a:extLst>
                <a:ext uri="{FF2B5EF4-FFF2-40B4-BE49-F238E27FC236}">
                  <a16:creationId xmlns:a16="http://schemas.microsoft.com/office/drawing/2014/main" id="{8F0C0B44-0C6F-4CC5-B113-0F8CFD4A3A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5" name="Rectangle 19">
              <a:extLst>
                <a:ext uri="{FF2B5EF4-FFF2-40B4-BE49-F238E27FC236}">
                  <a16:creationId xmlns:a16="http://schemas.microsoft.com/office/drawing/2014/main" id="{C2EC64E3-8A07-48C5-BB50-9651933320D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6" name="Freeform 20">
              <a:extLst>
                <a:ext uri="{FF2B5EF4-FFF2-40B4-BE49-F238E27FC236}">
                  <a16:creationId xmlns:a16="http://schemas.microsoft.com/office/drawing/2014/main" id="{CA85BA82-363C-4094-888A-AFAAA4AA5D1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7" name="Freeform 21">
              <a:extLst>
                <a:ext uri="{FF2B5EF4-FFF2-40B4-BE49-F238E27FC236}">
                  <a16:creationId xmlns:a16="http://schemas.microsoft.com/office/drawing/2014/main" id="{3B3E6877-3788-41AD-BCDF-6EB99B0E61FB}"/>
                </a:ext>
              </a:extLst>
            </p:cNvPr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8" name="Freeform 22">
              <a:extLst>
                <a:ext uri="{FF2B5EF4-FFF2-40B4-BE49-F238E27FC236}">
                  <a16:creationId xmlns:a16="http://schemas.microsoft.com/office/drawing/2014/main" id="{904F1841-A048-4559-A9CC-04D8F378615F}"/>
                </a:ext>
              </a:extLst>
            </p:cNvPr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599" name="Freeform 23">
              <a:extLst>
                <a:ext uri="{FF2B5EF4-FFF2-40B4-BE49-F238E27FC236}">
                  <a16:creationId xmlns:a16="http://schemas.microsoft.com/office/drawing/2014/main" id="{25D3B722-3DFA-4DF4-AB91-38270927C428}"/>
                </a:ext>
              </a:extLst>
            </p:cNvPr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0" name="Freeform 24">
              <a:extLst>
                <a:ext uri="{FF2B5EF4-FFF2-40B4-BE49-F238E27FC236}">
                  <a16:creationId xmlns:a16="http://schemas.microsoft.com/office/drawing/2014/main" id="{50D9C720-ADDB-411A-A49A-27D07E842670}"/>
                </a:ext>
              </a:extLst>
            </p:cNvPr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1" name="Freeform 25">
              <a:extLst>
                <a:ext uri="{FF2B5EF4-FFF2-40B4-BE49-F238E27FC236}">
                  <a16:creationId xmlns:a16="http://schemas.microsoft.com/office/drawing/2014/main" id="{19A1668F-C12D-4F9B-B67E-9D62DB4E7E62}"/>
                </a:ext>
              </a:extLst>
            </p:cNvPr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2" name="Freeform 26">
              <a:extLst>
                <a:ext uri="{FF2B5EF4-FFF2-40B4-BE49-F238E27FC236}">
                  <a16:creationId xmlns:a16="http://schemas.microsoft.com/office/drawing/2014/main" id="{AFD72AB1-7F51-4119-A777-3A53173ABCFF}"/>
                </a:ext>
              </a:extLst>
            </p:cNvPr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3" name="Freeform 27">
              <a:extLst>
                <a:ext uri="{FF2B5EF4-FFF2-40B4-BE49-F238E27FC236}">
                  <a16:creationId xmlns:a16="http://schemas.microsoft.com/office/drawing/2014/main" id="{7AF26319-DDC1-449A-834F-75568AE3867A}"/>
                </a:ext>
              </a:extLst>
            </p:cNvPr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4" name="Freeform 28">
              <a:extLst>
                <a:ext uri="{FF2B5EF4-FFF2-40B4-BE49-F238E27FC236}">
                  <a16:creationId xmlns:a16="http://schemas.microsoft.com/office/drawing/2014/main" id="{7F12BC1D-604F-4566-9553-5486CF460700}"/>
                </a:ext>
              </a:extLst>
            </p:cNvPr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24605" name="Rectangle 29">
              <a:extLst>
                <a:ext uri="{FF2B5EF4-FFF2-40B4-BE49-F238E27FC236}">
                  <a16:creationId xmlns:a16="http://schemas.microsoft.com/office/drawing/2014/main" id="{E8FF6D5B-7964-4221-AEE3-3FAC54B513D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</p:grpSp>
      <p:sp>
        <p:nvSpPr>
          <p:cNvPr id="1027" name="Rectangle 30">
            <a:extLst>
              <a:ext uri="{FF2B5EF4-FFF2-40B4-BE49-F238E27FC236}">
                <a16:creationId xmlns:a16="http://schemas.microsoft.com/office/drawing/2014/main" id="{6E04E0BE-B151-4E26-927C-13FF643DB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8" name="Rectangle 31">
            <a:extLst>
              <a:ext uri="{FF2B5EF4-FFF2-40B4-BE49-F238E27FC236}">
                <a16:creationId xmlns:a16="http://schemas.microsoft.com/office/drawing/2014/main" id="{63959405-DFBD-4970-8ED0-6533E664DF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4608" name="Rectangle 32">
            <a:extLst>
              <a:ext uri="{FF2B5EF4-FFF2-40B4-BE49-F238E27FC236}">
                <a16:creationId xmlns:a16="http://schemas.microsoft.com/office/drawing/2014/main" id="{19BBA24A-D15C-4578-BD0A-ACA6D47081E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4609" name="Rectangle 33">
            <a:extLst>
              <a:ext uri="{FF2B5EF4-FFF2-40B4-BE49-F238E27FC236}">
                <a16:creationId xmlns:a16="http://schemas.microsoft.com/office/drawing/2014/main" id="{5DC6D74F-8FDB-46AE-BD30-3D3E182DFF1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4610" name="Rectangle 34">
            <a:extLst>
              <a:ext uri="{FF2B5EF4-FFF2-40B4-BE49-F238E27FC236}">
                <a16:creationId xmlns:a16="http://schemas.microsoft.com/office/drawing/2014/main" id="{D5B2E070-DA47-4148-935C-1E480E3E5B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CB20FF01-5B0B-4BBB-874E-A21510100721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83923E8E-3551-40EE-8867-400A539E3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75" y="4071938"/>
            <a:ext cx="72707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000" b="1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passo a passo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1B93211-1AB7-4D21-BA42-11259B0B0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1000125"/>
            <a:ext cx="60420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pt-BR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 TEMPO DO FIM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57D79E6F-D278-4732-9196-C0B3D8042AD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9">
            <a:extLst>
              <a:ext uri="{FF2B5EF4-FFF2-40B4-BE49-F238E27FC236}">
                <a16:creationId xmlns:a16="http://schemas.microsoft.com/office/drawing/2014/main" id="{6386686C-2B74-4D5D-B76C-DF1E829424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2C01CFD2-C315-48CD-B028-5F5CC25EE6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Imagem 8">
            <a:extLst>
              <a:ext uri="{FF2B5EF4-FFF2-40B4-BE49-F238E27FC236}">
                <a16:creationId xmlns:a16="http://schemas.microsoft.com/office/drawing/2014/main" id="{E72CB08F-4FFF-495B-A072-5200E4BA1A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2428875"/>
            <a:ext cx="1524000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07645C84-4B6D-4864-945F-A4B6EBC04DDE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14631F2-A65A-4580-A142-DAE7148E1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295400"/>
            <a:ext cx="7239000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Sacudidura</a:t>
            </a:r>
            <a:endParaRPr lang="pt-BR" sz="4800" b="1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endParaRPr lang="pt-BR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r>
              <a:rPr lang="pt-BR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Separação entre justos e injustos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Maiores opositores sairão da própria igreja</a:t>
            </a:r>
            <a:endParaRPr lang="pt-BR" sz="4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7C17B92-A690-4042-BE11-F34B44C63DFF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226551E5-6A44-4930-9529-7444898BC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60350"/>
            <a:ext cx="777240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Pequeno Tempo de Angustia</a:t>
            </a:r>
            <a:endParaRPr lang="pt-BR" sz="4800" b="1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endParaRPr lang="pt-BR" sz="2000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Tempo de angustia dos justos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Tempo de angustia dos ímpios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Tempo de angustia de Jacó</a:t>
            </a:r>
            <a:r>
              <a:rPr lang="pt-BR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t-BR" sz="4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5209ECE-51FA-4E45-AAA3-898D8095E0EE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701FE760-0E64-497C-8A49-C0E33121F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828800"/>
            <a:ext cx="69342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Fechamento da porta da graça</a:t>
            </a:r>
            <a:endParaRPr lang="pt-BR" sz="48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endParaRPr lang="pt-BR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r>
              <a:rPr lang="pt-BR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Primeira praga</a:t>
            </a:r>
            <a:endParaRPr lang="pt-BR" sz="4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AB9231F-F025-4F8D-91F6-2A40EFCDF5C5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F3D06D5D-89BB-49C9-AB9B-4F96332D6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866775"/>
            <a:ext cx="6858000" cy="493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Sete pragas</a:t>
            </a:r>
            <a:endParaRPr lang="pt-BR" sz="4800" b="1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endParaRPr lang="pt-BR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r>
              <a:rPr lang="pt-BR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Não serão universais;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Justos não serão afetados;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Na sétima - decreto de morte.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9853E0E-E745-497B-BC48-58AD3E122809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A084AB7D-4455-4CE4-B58E-2F8228DD8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60350"/>
            <a:ext cx="693420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Espírito Santo retirado da terra</a:t>
            </a:r>
            <a:endParaRPr lang="pt-BR" sz="4800" b="1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endParaRPr lang="pt-BR" sz="2000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Povo dominado por satanás;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Revolta dos ímpios;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Por isso decreto de morte.</a:t>
            </a:r>
            <a:r>
              <a:rPr lang="pt-BR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t-BR" sz="4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A6DF5ED-4969-4E56-87C1-FE3F2A13F232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D8A179BB-38CC-4CF7-A750-B632418F5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04813"/>
            <a:ext cx="6858000" cy="5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Fuga das cidades</a:t>
            </a:r>
            <a:endParaRPr lang="pt-BR" sz="48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endParaRPr lang="pt-BR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 início das pragas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Alguns ficarão para pregar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Pastores - últimos a sair</a:t>
            </a:r>
            <a:endParaRPr lang="pt-BR" sz="4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66C3CD3-1445-4C71-A55B-B458B7E9A821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0FF510A5-F74F-488B-811C-235467A8D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55725"/>
            <a:ext cx="77724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Ressurreição especial</a:t>
            </a:r>
            <a:endParaRPr lang="pt-BR" sz="48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endParaRPr lang="pt-BR" sz="20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r>
              <a:rPr lang="pt-BR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Maiores oponentes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Maiores defensores</a:t>
            </a:r>
            <a:r>
              <a:rPr lang="pt-BR" sz="4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t-BR" sz="4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C4F3A50A-928F-4CE1-A4B6-D8B785ED77D8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B10BFC9B-B037-4101-940C-D77E3E184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04813"/>
            <a:ext cx="6934200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Volta de Cristo</a:t>
            </a:r>
            <a:endParaRPr lang="pt-BR" sz="48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endParaRPr lang="pt-BR" sz="2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Ressurreição dos justos;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Confirmar o juízo de Deus;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Céu - três grupos;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Vamos fazer o que mais queremos.</a:t>
            </a:r>
            <a:endParaRPr lang="pt-BR" sz="4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0BC20A6-14D4-4CBB-8AE7-38005A29E120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685C96FD-E7AC-4EE5-835C-F3091897F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009775"/>
            <a:ext cx="69342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8000" b="1" i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ALGUNS CUIDADOS</a:t>
            </a:r>
            <a:endParaRPr lang="pt-BR" sz="6000" b="1" i="1">
              <a:solidFill>
                <a:srgbClr val="CCFF33"/>
              </a:solidFill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969ABB74-2F07-4AA8-BC9B-BDE0670296E2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5E5F2CFC-842F-4648-8DFD-C31A163AC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914400"/>
            <a:ext cx="80772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buFontTx/>
              <a:buChar char="•"/>
              <a:defRPr/>
            </a:pPr>
            <a:r>
              <a:rPr lang="pt-BR" sz="6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Acomodação;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6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Marcar épocas;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6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Movimentos separatistas;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6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Preparo pelo medo.</a:t>
            </a:r>
            <a:endParaRPr lang="pt-BR" sz="4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DB4E8225-52F0-485A-94CB-B15690963708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3D27D989-79F1-4F2C-A0FD-8A37629A2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7953375" cy="338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7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IGREJA DOS ÚLTIMOS DIAS</a:t>
            </a:r>
          </a:p>
          <a:p>
            <a:pPr algn="ctr" eaLnBrk="0" hangingPunct="0">
              <a:defRPr/>
            </a:pPr>
            <a:r>
              <a:rPr lang="pt-BR" sz="7200" b="1" i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características</a:t>
            </a:r>
            <a:endParaRPr lang="pt-BR" sz="7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600A5FA-804E-4B45-93A3-BBE08ED71BC2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474B5EC3-9F83-4CE0-B202-54BE0B536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130175"/>
            <a:ext cx="84582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4800" b="1" i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Agora é o tempo:</a:t>
            </a:r>
            <a:endParaRPr lang="pt-BR" sz="6600" b="1">
              <a:solidFill>
                <a:srgbClr val="CCFF33"/>
              </a:solidFill>
              <a:latin typeface="Arial" charset="0"/>
            </a:endParaRPr>
          </a:p>
          <a:p>
            <a:pPr algn="ctr" eaLnBrk="0" hangingPunct="0">
              <a:defRPr/>
            </a:pPr>
            <a:endParaRPr lang="pt-BR" sz="1000" b="1">
              <a:solidFill>
                <a:srgbClr val="CCFF33"/>
              </a:solidFill>
              <a:latin typeface="Arial" charset="0"/>
            </a:endParaRPr>
          </a:p>
          <a:p>
            <a:pPr algn="ctr" eaLnBrk="0" hangingPunct="0">
              <a:defRPr/>
            </a:pPr>
            <a:r>
              <a:rPr lang="pt-BR" sz="4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“Devemos aproveitar ao máximo nossas oportunidades atuais. Não nos será concedido outro tempo de graça em que possamos prepara-nos para o Céu.”</a:t>
            </a:r>
            <a:endParaRPr lang="pt-BR" sz="4800" b="1">
              <a:latin typeface="Arial" charset="0"/>
            </a:endParaRPr>
          </a:p>
          <a:p>
            <a:pPr algn="ctr" eaLnBrk="0" hangingPunct="0">
              <a:defRPr/>
            </a:pPr>
            <a:endParaRPr lang="pt-BR" sz="1000" b="1">
              <a:latin typeface="Arial" charset="0"/>
            </a:endParaRPr>
          </a:p>
          <a:p>
            <a:pPr algn="ctr" eaLnBrk="0" hangingPunct="0">
              <a:defRPr/>
            </a:pPr>
            <a:r>
              <a:rPr lang="pt-BR" b="1" i="1">
                <a:solidFill>
                  <a:schemeClr val="tx2"/>
                </a:solidFill>
                <a:latin typeface="Arial" charset="0"/>
              </a:rPr>
              <a:t>Ellen White, Eventos Finais, 203.</a:t>
            </a:r>
            <a:endParaRPr lang="pt-BR" sz="4800" b="1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CD9F9628-EFC9-493F-8C3D-FDCF3434E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76200"/>
            <a:ext cx="8458200" cy="670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4000" b="1" i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Terminou...</a:t>
            </a:r>
            <a:endParaRPr lang="pt-BR" sz="5400" b="1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endParaRPr lang="pt-BR" sz="800" b="1">
              <a:solidFill>
                <a:srgbClr val="CCFF33"/>
              </a:solidFill>
              <a:latin typeface="Arial" charset="0"/>
            </a:endParaRPr>
          </a:p>
          <a:p>
            <a:pPr algn="ctr" eaLnBrk="0" hangingPunct="0">
              <a:defRPr/>
            </a:pPr>
            <a:r>
              <a:rPr lang="pt-BR" sz="4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“O grande conflito terminou. Pecado e pecadores não mais existem. O universo inteiro está purificado. Desde o minúsculo átomo ate o maior dos mundos, todas as coisas animadas e inanimadas, em sua serena beleza e perfeito gozo, declaram que Deus é amor.”</a:t>
            </a:r>
          </a:p>
          <a:p>
            <a:pPr algn="ctr" eaLnBrk="0" hangingPunct="0">
              <a:defRPr/>
            </a:pPr>
            <a:endParaRPr lang="pt-BR" sz="800" b="1">
              <a:latin typeface="Arial" charset="0"/>
            </a:endParaRPr>
          </a:p>
          <a:p>
            <a:pPr algn="ctr" eaLnBrk="0" hangingPunct="0">
              <a:defRPr/>
            </a:pPr>
            <a:r>
              <a:rPr lang="pt-BR" sz="1800" b="1" i="1">
                <a:solidFill>
                  <a:schemeClr val="tx2"/>
                </a:solidFill>
                <a:latin typeface="Arial" charset="0"/>
              </a:rPr>
              <a:t>Ellen White, Eventos Finais, 264.</a:t>
            </a:r>
            <a:endParaRPr lang="pt-BR" sz="4000" b="1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9E3CD155-EC16-4076-994D-A717F698C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958850"/>
            <a:ext cx="693420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Verso especial:</a:t>
            </a:r>
          </a:p>
          <a:p>
            <a:pPr algn="ctr" eaLnBrk="0" hangingPunct="0">
              <a:defRPr/>
            </a:pPr>
            <a:endParaRPr lang="pt-BR" b="1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r>
              <a:rPr lang="pt-BR" sz="6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“Sê fiel até a morte, dar-te-ei a coroa da vida.”</a:t>
            </a:r>
          </a:p>
          <a:p>
            <a:pPr algn="ctr" eaLnBrk="0" hangingPunct="0">
              <a:defRPr/>
            </a:pPr>
            <a:r>
              <a:rPr lang="pt-BR" sz="36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Apocalipse 2:10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0F9C7963-9926-47AD-9B28-2023D78CB94E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95FD592-D3C5-4A13-AEC6-A2BEE41C8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25603" name="Text Box 4">
            <a:extLst>
              <a:ext uri="{FF2B5EF4-FFF2-40B4-BE49-F238E27FC236}">
                <a16:creationId xmlns:a16="http://schemas.microsoft.com/office/drawing/2014/main" id="{9D156AD3-9648-4481-A924-8BA8B35DF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4357688"/>
            <a:ext cx="48545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pt-BR" sz="3200">
                <a:latin typeface="Arial" panose="020B0604020202020204" pitchFamily="34" charset="0"/>
                <a:cs typeface="Arial" panose="020B0604020202020204" pitchFamily="34" charset="0"/>
              </a:rPr>
              <a:t>União Nordeste Brasileira</a:t>
            </a:r>
          </a:p>
          <a:p>
            <a:pPr algn="ctr"/>
            <a:r>
              <a:rPr lang="pt-BR" altLang="pt-BR" sz="2000">
                <a:latin typeface="Arial" panose="020B0604020202020204" pitchFamily="34" charset="0"/>
                <a:cs typeface="Arial" panose="020B0604020202020204" pitchFamily="34" charset="0"/>
              </a:rPr>
              <a:t>www.uneb.org.br</a:t>
            </a:r>
          </a:p>
        </p:txBody>
      </p:sp>
      <p:sp>
        <p:nvSpPr>
          <p:cNvPr id="25604" name="WordArt 20">
            <a:extLst>
              <a:ext uri="{FF2B5EF4-FFF2-40B4-BE49-F238E27FC236}">
                <a16:creationId xmlns:a16="http://schemas.microsoft.com/office/drawing/2014/main" id="{8C833E7E-C1B0-4F73-95A6-64007799710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5605" name="Imagem 9">
            <a:extLst>
              <a:ext uri="{FF2B5EF4-FFF2-40B4-BE49-F238E27FC236}">
                <a16:creationId xmlns:a16="http://schemas.microsoft.com/office/drawing/2014/main" id="{8EE28029-726F-46A3-98AC-0F252A9567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Imagem 11">
            <a:extLst>
              <a:ext uri="{FF2B5EF4-FFF2-40B4-BE49-F238E27FC236}">
                <a16:creationId xmlns:a16="http://schemas.microsoft.com/office/drawing/2014/main" id="{2CED70A6-F8D5-4C2D-A525-6C3D3DD04C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Imagem 8">
            <a:extLst>
              <a:ext uri="{FF2B5EF4-FFF2-40B4-BE49-F238E27FC236}">
                <a16:creationId xmlns:a16="http://schemas.microsoft.com/office/drawing/2014/main" id="{173DDBE3-2F90-41CC-A06C-A0D5D3C3F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357188"/>
            <a:ext cx="3968750" cy="380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74A2BF53-AD07-4F6B-9A34-6BEE442F9307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EDC1390B-27F2-40E1-9298-C8F9DAD8E9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85800"/>
            <a:ext cx="6400800" cy="521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4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Questionamento de liderança;</a:t>
            </a:r>
          </a:p>
          <a:p>
            <a:pPr algn="ctr" eaLnBrk="0" hangingPunct="0">
              <a:defRPr/>
            </a:pPr>
            <a:r>
              <a:rPr lang="pt-BR" sz="4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Movimentos dissidentes;</a:t>
            </a:r>
          </a:p>
          <a:p>
            <a:pPr algn="ctr" eaLnBrk="0" hangingPunct="0">
              <a:defRPr/>
            </a:pPr>
            <a:r>
              <a:rPr lang="pt-BR" sz="4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 Perda da identidade;</a:t>
            </a:r>
          </a:p>
          <a:p>
            <a:pPr algn="ctr" eaLnBrk="0" hangingPunct="0">
              <a:defRPr/>
            </a:pPr>
            <a:r>
              <a:rPr lang="pt-BR" sz="4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4. Crescimento.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3955EE6-9BBA-4303-8057-3398B1DE2204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D45F4C86-B5A3-484C-9D20-2CFEB08AE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292225"/>
            <a:ext cx="64008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Deus usa as crises para fortalecer a Igreja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D0660BB-68EB-4189-96A3-BF4CBE2E6A0C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B867D581-2B0D-415F-A5AF-9E8C24CC1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143000"/>
            <a:ext cx="6172200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7200" b="1" i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ALGUNS SINAIS DA VOLTA DE CRISTO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B9EC32F-0DF2-4CBB-AF05-8E0BA64FB4A4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B2B823A4-FC75-44CC-B2B0-34C00D49F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00063"/>
            <a:ext cx="8229600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4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</a:t>
            </a: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Surgimento da Igreja Universal;</a:t>
            </a:r>
            <a:endParaRPr lang="pt-BR" sz="480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defRPr/>
            </a:pPr>
            <a:r>
              <a:rPr lang="pt-BR" sz="4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 </a:t>
            </a: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Despertamento Católico;</a:t>
            </a:r>
          </a:p>
          <a:p>
            <a:pPr algn="ctr" eaLnBrk="0" hangingPunct="0">
              <a:defRPr/>
            </a:pPr>
            <a:r>
              <a:rPr lang="en-US" sz="4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 </a:t>
            </a:r>
            <a:r>
              <a:rPr lang="pt-BR" sz="4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Movimentos de ridicularização do fim do mundo;</a:t>
            </a:r>
          </a:p>
          <a:p>
            <a:pPr algn="ctr" eaLnBrk="0" hangingPunct="0">
              <a:defRPr/>
            </a:pPr>
            <a:r>
              <a:rPr lang="pt-BR" sz="4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4. Fortalecimento dos EUA.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594F7EA7-D5E6-4001-8C0B-8BCEEE024D69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996DEA87-82A3-478F-BCA8-23680264C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751013"/>
            <a:ext cx="83820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OS ACONTECIMENTOS DO FIM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58CC625-BCC0-4082-9351-DEECFB852E69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0A75863B-ECC1-4B99-9036-2766E231F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4450"/>
            <a:ext cx="7772400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600" b="1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Lei dominical</a:t>
            </a:r>
            <a:endParaRPr lang="pt-BR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endParaRPr lang="pt-BR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Tentativa de impor poder religioso;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Primeiro EUA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Tríplice aliança:</a:t>
            </a:r>
          </a:p>
          <a:p>
            <a:pPr algn="ctr" eaLnBrk="0" hangingPunct="0"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 Dragão</a:t>
            </a:r>
          </a:p>
          <a:p>
            <a:pPr algn="ctr" eaLnBrk="0" hangingPunct="0"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 Besta</a:t>
            </a:r>
          </a:p>
          <a:p>
            <a:pPr algn="ctr" eaLnBrk="0" hangingPunct="0">
              <a:defRPr/>
            </a:pPr>
            <a:r>
              <a:rPr lang="pt-BR" sz="4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 Falso Profeta</a:t>
            </a:r>
            <a:endParaRPr lang="pt-BR" sz="4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E370C1CA-1BA6-4E1D-B0CB-DD8CF742B5C6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47B739B-4DC5-4A03-B40B-D0D981135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9713"/>
            <a:ext cx="7772400" cy="585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pt-BR" sz="6000" b="1" dirty="0">
                <a:solidFill>
                  <a:srgbClr val="CC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Chuva Serôdia e Alto Clamor</a:t>
            </a:r>
            <a:endParaRPr lang="pt-BR" sz="4400" b="1" dirty="0">
              <a:solidFill>
                <a:srgbClr val="CC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endParaRPr lang="pt-BR" sz="1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eaLnBrk="0" hangingPunct="0">
              <a:buFontTx/>
              <a:buChar char="•"/>
              <a:defRPr/>
            </a:pPr>
            <a:r>
              <a:rPr lang="pt-BR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Diferença - Serôdia e Temporã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Milhares se converterão em um dia</a:t>
            </a:r>
          </a:p>
          <a:p>
            <a:pPr algn="ctr" eaLnBrk="0" hangingPunct="0">
              <a:buFontTx/>
              <a:buChar char="•"/>
              <a:defRPr/>
            </a:pPr>
            <a:r>
              <a:rPr lang="pt-BR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Deus vai usar:</a:t>
            </a:r>
          </a:p>
          <a:p>
            <a:pPr algn="ctr" eaLnBrk="0" hangingPunct="0">
              <a:defRPr/>
            </a:pPr>
            <a:r>
              <a:rPr lang="pt-BR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 Meios Simples</a:t>
            </a:r>
          </a:p>
          <a:p>
            <a:pPr algn="ctr" eaLnBrk="0" hangingPunct="0">
              <a:defRPr/>
            </a:pPr>
            <a:r>
              <a:rPr lang="pt-BR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* Crianças</a:t>
            </a:r>
            <a:endParaRPr lang="pt-BR" sz="4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7DC208D-FB37-4E14-89C3-8762DB020C0B}"/>
              </a:ext>
            </a:extLst>
          </p:cNvPr>
          <p:cNvSpPr/>
          <p:nvPr/>
        </p:nvSpPr>
        <p:spPr>
          <a:xfrm>
            <a:off x="3238517" y="6021288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rgbClr val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utoUpdateAnimBg="0"/>
    </p:bldLst>
  </p:timing>
</p:sld>
</file>

<file path=ppt/theme/theme1.xml><?xml version="1.0" encoding="utf-8"?>
<a:theme xmlns:a="http://schemas.openxmlformats.org/drawingml/2006/main" name="Quartz">
  <a:themeElements>
    <a:clrScheme name="Quartz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Quartz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rtz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rtz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rtz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rtz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rtz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rtz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apresentação\Quartz.pot</Template>
  <TotalTime>89</TotalTime>
  <Words>505</Words>
  <Application>Microsoft Office PowerPoint</Application>
  <PresentationFormat>Apresentação na tela (4:3)</PresentationFormat>
  <Paragraphs>111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Times New Roman</vt:lpstr>
      <vt:lpstr>Arial</vt:lpstr>
      <vt:lpstr>Arial Black</vt:lpstr>
      <vt:lpstr>Wingdings</vt:lpstr>
      <vt:lpstr>Calibri</vt:lpstr>
      <vt:lpstr>Quartz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CARVALHO;Erton Kohler</dc:creator>
  <cp:keywords>www.4tons.com</cp:keywords>
  <dc:description>COMÉRCIO PROIBIDO. USO PESSOAL</dc:description>
  <cp:lastModifiedBy>Pr. Marcelo Carvalho</cp:lastModifiedBy>
  <cp:revision>12</cp:revision>
  <dcterms:created xsi:type="dcterms:W3CDTF">2001-05-26T08:14:46Z</dcterms:created>
  <dcterms:modified xsi:type="dcterms:W3CDTF">2019-11-21T09:52:07Z</dcterms:modified>
  <cp:category>SM-JOVENS</cp:category>
</cp:coreProperties>
</file>