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AC3D9CA-987E-479C-9198-538E0047D7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A9E7A01-C8F8-46D2-B6A6-63D4F37F0E6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C6D8A-19C9-45E0-89FB-C93C577775D1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2472AE13-E870-4C40-A142-8EFD70864E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89B98941-E430-41DC-A0C8-057DFCC03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BE30E8-030C-4A4E-A81F-93C59D495B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E07CB1-E09F-4658-8889-9E54E09C48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F2EBD9F-A6AD-4972-8C92-6EAF00BD80C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4EBE91-E484-4792-BB2D-454A45BF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A4BCD2-91C9-4F6B-A222-FF80E71E8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316C7-084D-41BE-AAB6-D81C5E5D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340DA-2C1A-443F-9886-087C89A875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58456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26E4C6-B0F0-48C8-AAB6-5FB794FC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F1EC59-73C6-45A7-ACDD-8E8CDFF36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8FE5FE-AD5E-414F-A381-FC1CF666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CE5FF-9E47-403A-AA9E-2BB1368CFF4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6228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65EF17-A8FA-4505-B7B6-5E4B68F42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C8963A-7EDF-4C43-87D5-BF06E06A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C5F0DB-4A9E-44C0-9757-95F07DADF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85051-D4B0-4658-931D-AA7277EFFC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03958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9AA864-40EB-4860-808C-7814A810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9711E8-8F9C-49FA-AB93-CA162AB1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498E18-8EA1-4ED3-933A-2ED063FBA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64B21-6C6A-49F0-A889-D0F4B7C095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308109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A6E7A3-1647-415A-B991-57602BC6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60BC30-190C-4840-9560-81709EDD3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28E890-18E6-4C22-A71F-3D3A1712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26E84-D577-47C9-B320-BE8575C9B2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37840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C8EED3-BCC3-4E3D-BEF9-C3941912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18F9EBB-75DC-4A98-B53C-352FA5F1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302375-B84F-444D-B141-7513C28E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6946-A2D6-4F8A-879A-8205DB361C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904479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C1A202F-DE8C-4551-A9C1-6FE8DAE6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771AEC3-FF52-429D-8343-75FE91DB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285464C-98FE-444E-9992-6D081C93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FABB1-689A-4726-8539-BC2C3E46BFF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759058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40E0AD0-0198-4D47-84CB-10B5A9C5C7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C011B03-0881-4F93-8CB5-CA3D546C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0E087A4-E4BE-4163-A9B4-28592B306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5A1D6-A91C-4822-B5F0-1E4899BD51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588011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461C284-58A0-4291-8CD1-F363763F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A651977-4FCB-4E79-B788-3903AAF4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13DDD2-EA0F-416A-A93F-77E65A98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B4E03-1963-4DC0-A5C0-6C258C7EC2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094236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23BA9E-1C58-4043-8D5F-C412B4B3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C7E9D0-73B5-4317-A33B-B9E9A8CB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F3589E-6E87-49C2-A63F-89665315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F0366-E115-4898-B244-06751A95408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153458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37BA89-154C-42EA-9414-8E44D55FE7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B0F388-68C8-40EA-B9FE-EE557E72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63CC47-3066-4818-86FC-A749AD8C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A18A7-E343-4090-B8C7-1E113D2C83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14027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6">
            <a:extLst>
              <a:ext uri="{FF2B5EF4-FFF2-40B4-BE49-F238E27FC236}">
                <a16:creationId xmlns:a16="http://schemas.microsoft.com/office/drawing/2014/main" id="{348CE32F-F8FC-417E-900E-4FAB8532303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005C0-08B5-4FC1-B33E-BC8170BB17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CA5A72-9F35-461D-82B0-32F650329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0591B4EC-53D3-4059-B894-26864D1CC58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304BBBD3-D176-49F8-9911-1C813135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380751-385C-4837-94E9-72F5EEFE0441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7">
            <a:extLst>
              <a:ext uri="{FF2B5EF4-FFF2-40B4-BE49-F238E27FC236}">
                <a16:creationId xmlns:a16="http://schemas.microsoft.com/office/drawing/2014/main" id="{E3983BE7-52D0-486B-816C-A6C5778439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5D5B30B-F78D-4BCF-A1E2-5595E804D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Introdução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Ler Mateus 6:33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pt-BR" dirty="0"/>
              <a:t>Nesses dias vamos buscar o prioritário, o principal, aquilo que deve ser o primeiro em nossa vida - Deus.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Luz que brilha nas trevas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</a:rPr>
              <a:t>Houve um povo que buscou em primeiro lugar o reino de Deus. Eles viveram e morreram por Jesus. Durante quase mil anos, de geração em geração, escondidos nas montanhas, eles se apegavam a Palavra de Deus e seguiam seus ensinos – </a:t>
            </a:r>
            <a:r>
              <a:rPr lang="pt-BR" b="1" dirty="0">
                <a:solidFill>
                  <a:schemeClr val="accent5">
                    <a:lumMod val="50000"/>
                  </a:schemeClr>
                </a:solidFill>
              </a:rPr>
              <a:t>OS VALDENSES</a:t>
            </a:r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554AFC22-8DA1-4AAB-8974-0AD57FCD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4240124-896C-4629-A99C-5183D9124CC9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9E516A6A-3D41-47F6-B31B-9452FECE9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pt-BR"/>
              <a:t>Os valdenses foram fiéis a Deus</a:t>
            </a:r>
          </a:p>
          <a:p>
            <a:pPr lvl="2"/>
            <a:r>
              <a:rPr lang="pt-BR" altLang="pt-BR"/>
              <a:t>O juramento dos valdenses demonstra seu desejo de brilharem por Jesus e cumprirem o verso bíblico de Apocalipse 2:10.  “Juramos e prometemos diante do Deus vivo, manter entre nós a unidade e a ordem... Juramos fidelidade até a última gota de nosso sangue.” História de los Valdenses del Piamonte; páginas, 65 e 66.</a:t>
            </a:r>
          </a:p>
          <a:p>
            <a:pPr lvl="1"/>
            <a:r>
              <a:rPr lang="pt-BR" altLang="pt-BR"/>
              <a:t>Usando João 1:5 o lema deles era: “Luz que brilha nas trevas”.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8C429CCA-4263-4CDC-A83A-8654B4F9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5C7FA09-37EC-4F13-AACD-66436CAFE1B6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5D0AFA2C-4464-4BDC-92FE-74466971E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altLang="pt-BR"/>
              <a:t>Quanto mais densa é a escuridão, mais aparece o brilho da lâmpada.</a:t>
            </a:r>
            <a:endParaRPr lang="en-US" altLang="pt-BR"/>
          </a:p>
          <a:p>
            <a:pPr lvl="2"/>
            <a:r>
              <a:rPr lang="pt-BR" altLang="pt-BR"/>
              <a:t>Somos hoje, no século 21, as lâmpadas que Deus escolheu para brilharem no meio de tanta idolatria, violência, desrespeito, egoísmo e ateísmo.</a:t>
            </a:r>
          </a:p>
          <a:p>
            <a:pPr lvl="1"/>
            <a:r>
              <a:rPr lang="pt-BR" altLang="pt-BR"/>
              <a:t>O que podemos fazer para brilhar por Jesus?</a:t>
            </a:r>
            <a:endParaRPr lang="pt-BR" altLang="pt-BR" b="1"/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6C1BBB02-E75C-4707-A4EC-DE7A633A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34AF36-A0C5-4C72-97C2-3A3DFD79AB31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E8B3C9B6-E97C-4A20-AF92-7D2C4A64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Um Rosto que Brilhava – Gên. 5:22-24</a:t>
            </a:r>
          </a:p>
          <a:p>
            <a:pPr lvl="1"/>
            <a:r>
              <a:rPr lang="pt-BR" altLang="pt-BR"/>
              <a:t>Seu nome significa: Aquele que foi consagrado.</a:t>
            </a:r>
          </a:p>
          <a:p>
            <a:pPr lvl="3"/>
            <a:r>
              <a:rPr lang="pt-BR" altLang="pt-BR"/>
              <a:t>“Ele amou e temeu a Deus, e guardou os Seus mandamentos.” “O infinito, insondável amor de Deus, mediante Cristo, tornou-se o assunto de suas meditações dia e noite; e com todo o fervor de sua alma procurou revelar aquele amor ao povo entre o qual vivia.” “O andar de Enoque com Deus, ... foi em </a:t>
            </a:r>
            <a:r>
              <a:rPr lang="pt-BR" altLang="pt-BR" b="1"/>
              <a:t>todos os deveres da vida diária</a:t>
            </a:r>
            <a:r>
              <a:rPr lang="pt-BR" altLang="pt-BR"/>
              <a:t>. ... Na família e em suas relações com os homens, como esposo e como pai, como amigo, cidadão, foi ele um servo do Senhor, constante, inabalável.” PP, 84.</a:t>
            </a:r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D80D2A41-B009-4E0A-9DE0-5DAB673E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75099B0-9764-426C-982E-E7817910C519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68CE9B7E-DFC7-4D18-BDC7-73D081614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altLang="pt-BR"/>
              <a:t>Quando falamos de rosto que brilha, logo nos lembramos de Moisés, mas com Enoque não foi diferente.</a:t>
            </a:r>
          </a:p>
          <a:p>
            <a:pPr lvl="2"/>
            <a:r>
              <a:rPr lang="pt-BR" altLang="pt-BR"/>
              <a:t>E mais impressionante, os dois estão no céu.</a:t>
            </a:r>
          </a:p>
          <a:p>
            <a:pPr lvl="3"/>
            <a:r>
              <a:rPr lang="pt-BR" altLang="pt-BR"/>
              <a:t>Como é importante a comunhão com Deus!</a:t>
            </a:r>
          </a:p>
          <a:p>
            <a:pPr lvl="3"/>
            <a:r>
              <a:rPr lang="en-US" altLang="pt-BR"/>
              <a:t>“</a:t>
            </a:r>
            <a:r>
              <a:rPr lang="pt-BR" altLang="pt-BR" b="1"/>
              <a:t>Durante três séculos andara com Deus. Dia após dia, almejara uma união mais íntima; cada vez mais estreita se tornara a comunhão até que Deus o tomou para Si.”</a:t>
            </a:r>
          </a:p>
          <a:p>
            <a:pPr lvl="4"/>
            <a:r>
              <a:rPr lang="pt-BR" altLang="pt-BR"/>
              <a:t>Em todos esses textos, vemos que a comunhão com Deus através da oração, era o estilo de vida de Enoque.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F8BF3DA0-B0BE-4C0D-8039-34627759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765F41E-C990-4518-A561-2D2B41B36804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42E9BA5F-5DEF-476C-8A29-5578C2CC1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Ligados à fonte de energia</a:t>
            </a:r>
          </a:p>
          <a:p>
            <a:pPr lvl="1"/>
            <a:r>
              <a:rPr lang="pt-BR" altLang="pt-BR"/>
              <a:t>Para brilharmos por Jesus, precisamos estar ligados à fonte de energia.</a:t>
            </a:r>
          </a:p>
          <a:p>
            <a:pPr lvl="2"/>
            <a:r>
              <a:rPr lang="pt-BR" altLang="pt-BR"/>
              <a:t>A oração é uma conexão direta</a:t>
            </a:r>
            <a:br>
              <a:rPr lang="pt-BR" altLang="pt-BR"/>
            </a:br>
            <a:r>
              <a:rPr lang="pt-BR" altLang="pt-BR"/>
              <a:t>com essa fonte.</a:t>
            </a:r>
          </a:p>
          <a:p>
            <a:pPr lvl="2"/>
            <a:r>
              <a:rPr lang="pt-BR" altLang="pt-BR"/>
              <a:t>Nessa semana vamos desenvolver 6 desafios que nos ajudarão a escrever uma história de sucesso.</a:t>
            </a:r>
          </a:p>
          <a:p>
            <a:pPr lvl="3"/>
            <a:r>
              <a:rPr lang="pt-BR" altLang="pt-BR"/>
              <a:t>1 – Desenvolver a hora de orar</a:t>
            </a:r>
          </a:p>
          <a:p>
            <a:pPr lvl="3"/>
            <a:r>
              <a:rPr lang="pt-BR" altLang="pt-BR"/>
              <a:t>2 – Participar das Férias do Barulho</a:t>
            </a:r>
          </a:p>
          <a:p>
            <a:pPr lvl="3"/>
            <a:r>
              <a:rPr lang="pt-BR" altLang="pt-BR"/>
              <a:t>3 – Ler um capítulo da Bíblia</a:t>
            </a:r>
          </a:p>
          <a:p>
            <a:pPr lvl="3"/>
            <a:r>
              <a:rPr lang="pt-BR" altLang="pt-BR"/>
              <a:t>4 – Não se levantar sem primeiro se ajoelhar</a:t>
            </a:r>
          </a:p>
          <a:p>
            <a:pPr lvl="3"/>
            <a:r>
              <a:rPr lang="pt-BR" altLang="pt-BR"/>
              <a:t>5 – Falar bem de tudo e de todos</a:t>
            </a:r>
          </a:p>
          <a:p>
            <a:pPr lvl="3"/>
            <a:r>
              <a:rPr lang="pt-BR" altLang="pt-BR"/>
              <a:t>6 – Refletir Jesus ao próximo</a:t>
            </a:r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056CFF24-6798-48F0-B582-5DD3D3F1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03DAAD-B5F9-4633-93DA-93F60A11E852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4">
            <a:extLst>
              <a:ext uri="{FF2B5EF4-FFF2-40B4-BE49-F238E27FC236}">
                <a16:creationId xmlns:a16="http://schemas.microsoft.com/office/drawing/2014/main" id="{1A6F4961-E4D1-46C0-9EB2-888046A2D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Não podemos mais, viver um só dia sem mantermos íntima comunhão com Deus.</a:t>
            </a:r>
          </a:p>
          <a:p>
            <a:pPr lvl="2"/>
            <a:r>
              <a:rPr lang="pt-BR" altLang="pt-BR"/>
              <a:t>Enoque é uma verdadeira história de sucesso. Seu rosto literalmente brilhava por Jesus.</a:t>
            </a:r>
          </a:p>
          <a:p>
            <a:pPr lvl="1"/>
            <a:r>
              <a:rPr lang="pt-BR" altLang="pt-BR"/>
              <a:t>Enoque está no céu. Você deseja ir para lá também? Você quer ser um “astronauta” de Deus? </a:t>
            </a:r>
            <a:endParaRPr lang="pt-BR" altLang="pt-BR" sz="4000"/>
          </a:p>
          <a:p>
            <a:pPr lvl="2"/>
            <a:r>
              <a:rPr lang="pt-BR" altLang="pt-BR"/>
              <a:t>Quantos hoje querem fazer desses próximos dias, uma verdadeira semana de muita oração e comunhão com Deus?</a:t>
            </a:r>
          </a:p>
        </p:txBody>
      </p:sp>
      <p:sp>
        <p:nvSpPr>
          <p:cNvPr id="20483" name="Espaço Reservado para Número de Slide 5">
            <a:extLst>
              <a:ext uri="{FF2B5EF4-FFF2-40B4-BE49-F238E27FC236}">
                <a16:creationId xmlns:a16="http://schemas.microsoft.com/office/drawing/2014/main" id="{4C61422C-78EF-45C2-A478-6309E2280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34592DC-5866-48A9-B8D0-D0BEA1B162DA}" type="slidenum">
              <a:rPr lang="pt-BR" altLang="pt-BR">
                <a:solidFill>
                  <a:schemeClr val="bg1"/>
                </a:solidFill>
              </a:rPr>
              <a:pPr/>
              <a:t>8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538</Words>
  <Application>Microsoft Office PowerPoint</Application>
  <PresentationFormat>Apresentação na tela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2019-10-29T17:19:57Z</dcterms:modified>
  <cp:category>SM-SEMANA JOVEM 2009</cp:category>
</cp:coreProperties>
</file>