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-254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A0573A91-9661-4492-B796-DCF40303FE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77476DD-88EF-4F2B-A190-74DCFB8DC5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9E314DB-A253-480F-A777-30E437C10B55}" type="datetimeFigureOut">
              <a:rPr lang="pt-BR"/>
              <a:pPr>
                <a:defRPr/>
              </a:pPr>
              <a:t>29/10/2019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F82D219-C53E-42C0-9C0B-7FFF60C8CA5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BD1C135-8260-43DB-9364-C97AF85EE40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36A94A9-3236-4457-AF53-3B739DB27C8B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F742D895-7031-4CFD-9F84-8A05FF9EAD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A8E31DE-5963-4C2C-BBEB-917B43612D1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BD78C8C-2266-485C-9BB3-C7319BAFF707}" type="datetimeFigureOut">
              <a:rPr lang="pt-BR"/>
              <a:pPr>
                <a:defRPr/>
              </a:pPr>
              <a:t>29/10/2019</a:t>
            </a:fld>
            <a:endParaRPr lang="pt-BR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:a16="http://schemas.microsoft.com/office/drawing/2014/main" id="{718537D3-18AC-4429-AE88-68FD3B0E23B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id="{3ADE1FCC-9716-4A73-BA39-C7BD34BB33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227844A-92A8-494E-8FD1-A7D64908F48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1F3120D-7BE5-48BD-857C-A098DFCD0A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BA7DB89-21F1-4EBE-86DE-CA0B639FB42A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D919DEE-411A-4427-AF7F-8E364EAA03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8FF9439-C4CF-4962-9367-5EE69BE27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99EF5C3-B5D1-4888-A93D-505584019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43670F-9DFB-4968-95D9-0F0E9AC7173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47836184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B9EA771-E3C5-4C81-9D6D-DED0C5E804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BAAD882-A90F-4348-83BF-18A68B43E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DA2A45D-02DA-4C84-89E1-F6C47C228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56C895-D054-4785-B188-E8B0E0FD911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81262136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BA9C75D-89A3-4926-B459-AF113CAD0C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3D5CE50-08D2-4249-911F-1F77B2DFB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5CBFD04-A60B-4C89-90DB-E2CA4E744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D36073-D54A-447C-9C0C-D3DA15B1039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6789585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067A27-9C6F-4B8B-915E-6F70B78209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994218D-BAC3-4C5C-83D3-89586BDED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1C08FAD-50A8-4B23-9D7A-C395FCBD1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60A608-38E1-4E8E-8D72-EC0AEB476BC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04247595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A2A9A8F-C211-4F01-A24D-44D076F510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E0FFF63-1368-4CC9-9F29-A046094ED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DEAB138-9C4A-4E29-B18C-439980FC2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7688DE-4580-4E78-9D96-3E1F092E05D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27610996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8628809-DC3B-448D-9560-211D068166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350F115-6FA2-4A04-B17D-05CA77BC0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C2398B4-8E25-4524-96E5-C7874A35A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5268C9-84AB-4886-B2DE-E9C9FB8F620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13083191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B694325-D9DA-4FA4-8D4C-224E76801F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5B97550-04E2-4718-8917-BCC9DCBBC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1B1D265-91D2-4B24-BDC0-073545AC4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C84CCA-295D-40B2-BF8C-9C2234561E9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48646610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E93F81C-8130-42D0-B6C2-43F82F5E86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96BE3DE-7D92-4CEA-A122-1A0DEA27C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E8CD038-4978-4022-8592-BB70DF84F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43381D-23AB-497A-8385-3E90753160C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33214831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886DBDE-F842-4D75-8857-E05F25FDC1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E2133EE-8D2E-482C-B7C6-24727D0A7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156C510-69E7-4A85-A671-E02D9D7F7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31F7FC-2513-4591-A23F-D09EE72FCC6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37589496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4FEE815-31DA-4561-90D0-DE2623B696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1992970-5E2A-4287-A157-2E767E345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F9864EE-05DA-4FA8-929A-C98D5DF45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0C41A-6B85-4068-BCFD-B76F2001F15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62564412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24B1F9F-292D-45F8-B3DA-584707B64A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C2C1CA1-BA7C-484F-AD2E-8FEE25504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47A1FA1-8840-4A47-940D-06CB7496D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CD6584-8BA1-4EC9-B44B-CCEA186389A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80907301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m 7">
            <a:extLst>
              <a:ext uri="{FF2B5EF4-FFF2-40B4-BE49-F238E27FC236}">
                <a16:creationId xmlns:a16="http://schemas.microsoft.com/office/drawing/2014/main" id="{447E40FD-326A-444E-B9C1-C86DAFF60A5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30B1140-7481-4E02-93AD-1CB2ACA634A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428750" y="1130300"/>
            <a:ext cx="7000875" cy="544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0D88A2-D5F6-4EB4-B104-EAC6DBFCEB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56438" y="642143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EA8EE473-CF0E-4283-AABC-EFE11A121594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>
        <p:tmplLst>
          <p:tmpl lvl="1">
            <p:tnLst>
              <p:par>
                <p:cTn presetID="18" presetClass="entr" presetSubtype="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8" presetClass="entr" presetSubtype="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8" presetClass="entr" presetSubtype="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8" presetClass="entr" presetSubtype="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8" presetClass="entr" presetSubtype="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trips(downRigh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b="1" kern="1200">
          <a:solidFill>
            <a:srgbClr val="990000"/>
          </a:solidFill>
          <a:latin typeface="Tahoma" pitchFamily="34" charset="0"/>
          <a:ea typeface="Tahoma" pitchFamily="34" charset="0"/>
          <a:cs typeface="Tahoma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215968"/>
          </a:solidFill>
          <a:latin typeface="Tahoma" pitchFamily="34" charset="0"/>
          <a:ea typeface="Tahoma" pitchFamily="34" charset="0"/>
          <a:cs typeface="Tahoma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FF0000"/>
          </a:solidFill>
          <a:latin typeface="Tahoma" pitchFamily="34" charset="0"/>
          <a:ea typeface="Tahoma" pitchFamily="34" charset="0"/>
          <a:cs typeface="Tahoma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4F6228"/>
          </a:solidFill>
          <a:latin typeface="Tahoma" pitchFamily="34" charset="0"/>
          <a:ea typeface="Tahoma" pitchFamily="34" charset="0"/>
          <a:cs typeface="Tahoma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Tahoma" pitchFamily="34" charset="0"/>
          <a:ea typeface="Tahoma" pitchFamily="34" charset="0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ço Reservado para Número de Slide 5">
            <a:extLst>
              <a:ext uri="{FF2B5EF4-FFF2-40B4-BE49-F238E27FC236}">
                <a16:creationId xmlns:a16="http://schemas.microsoft.com/office/drawing/2014/main" id="{438A75C1-4F69-4721-B7CA-A761DDA5B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50BDE74E-C64B-41C7-92B6-C0AA933AC9E4}" type="slidenum">
              <a:rPr lang="pt-BR" altLang="pt-BR">
                <a:solidFill>
                  <a:schemeClr val="bg1"/>
                </a:solidFill>
              </a:rPr>
              <a:pPr/>
              <a:t>1</a:t>
            </a:fld>
            <a:endParaRPr lang="pt-BR" altLang="pt-BR">
              <a:solidFill>
                <a:schemeClr val="bg1"/>
              </a:solidFill>
            </a:endParaRPr>
          </a:p>
        </p:txBody>
      </p:sp>
      <p:pic>
        <p:nvPicPr>
          <p:cNvPr id="13315" name="Imagem 8">
            <a:extLst>
              <a:ext uri="{FF2B5EF4-FFF2-40B4-BE49-F238E27FC236}">
                <a16:creationId xmlns:a16="http://schemas.microsoft.com/office/drawing/2014/main" id="{8598EC83-563E-4744-B127-53F341CFE7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Conteúdo 4">
            <a:extLst>
              <a:ext uri="{FF2B5EF4-FFF2-40B4-BE49-F238E27FC236}">
                <a16:creationId xmlns:a16="http://schemas.microsoft.com/office/drawing/2014/main" id="{8F7E51E7-184D-4112-BB81-ECDC6D3E29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pt-BR"/>
              <a:t>Introdução</a:t>
            </a:r>
          </a:p>
          <a:p>
            <a:pPr lvl="1"/>
            <a:r>
              <a:rPr lang="pt-BR" altLang="pt-BR"/>
              <a:t>Você já teve a oportunidade de conversar com uma pessoa importante?</a:t>
            </a:r>
            <a:endParaRPr lang="en-US" altLang="pt-BR"/>
          </a:p>
          <a:p>
            <a:pPr lvl="2"/>
            <a:r>
              <a:rPr lang="pt-BR" altLang="pt-BR"/>
              <a:t>Para falar com o Rei do Universo, o Criador de todas as coisas, basta usar uma pequena e poderosa ferramenta espiritual chamada: </a:t>
            </a:r>
            <a:r>
              <a:rPr lang="pt-BR" altLang="pt-BR" b="1"/>
              <a:t>oração</a:t>
            </a:r>
            <a:r>
              <a:rPr lang="pt-BR" altLang="pt-BR"/>
              <a:t>.</a:t>
            </a:r>
            <a:endParaRPr lang="pt-BR" altLang="pt-BR" b="1"/>
          </a:p>
        </p:txBody>
      </p:sp>
      <p:sp>
        <p:nvSpPr>
          <p:cNvPr id="14339" name="Espaço Reservado para Número de Slide 5">
            <a:extLst>
              <a:ext uri="{FF2B5EF4-FFF2-40B4-BE49-F238E27FC236}">
                <a16:creationId xmlns:a16="http://schemas.microsoft.com/office/drawing/2014/main" id="{5EE3C36B-383E-44DE-8260-4BD9570F6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54830C93-DBEE-47AB-9481-6ADCF6A30327}" type="slidenum">
              <a:rPr lang="pt-BR" altLang="pt-BR">
                <a:solidFill>
                  <a:schemeClr val="bg1"/>
                </a:solidFill>
              </a:rPr>
              <a:pPr/>
              <a:t>2</a:t>
            </a:fld>
            <a:endParaRPr lang="pt-BR" altLang="pt-BR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ço Reservado para Conteúdo 4">
            <a:extLst>
              <a:ext uri="{FF2B5EF4-FFF2-40B4-BE49-F238E27FC236}">
                <a16:creationId xmlns:a16="http://schemas.microsoft.com/office/drawing/2014/main" id="{7CB5BE20-45B2-4B70-9C19-A5AE2089CC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pt-BR"/>
              <a:t>Nuvem de vitória</a:t>
            </a:r>
          </a:p>
          <a:p>
            <a:pPr lvl="1"/>
            <a:r>
              <a:rPr lang="en-US" altLang="pt-BR"/>
              <a:t>Quando prestes a serem derrotados pelas tropas romanas, os valdenses entregaram-se à oração e Deus os libertou por meio de uma nuvem, confundindo o inimigo.</a:t>
            </a:r>
          </a:p>
          <a:p>
            <a:pPr lvl="2"/>
            <a:r>
              <a:rPr lang="pt-BR" altLang="pt-BR"/>
              <a:t>Derrotar um exército com uma nuvem, alimentar 5 mil com alguns pães e uns peixinhos, abrir o Mar Vermelho e o Rio Jordão, fazer chover pão do céu, é a </a:t>
            </a:r>
            <a:r>
              <a:rPr lang="pt-BR" altLang="pt-BR" b="1"/>
              <a:t>especialidade de Deus</a:t>
            </a:r>
            <a:r>
              <a:rPr lang="pt-BR" altLang="pt-BR"/>
              <a:t>.</a:t>
            </a:r>
          </a:p>
          <a:p>
            <a:pPr lvl="2"/>
            <a:r>
              <a:rPr lang="pt-BR" altLang="pt-BR" b="1"/>
              <a:t>Ele tem prazer em ouvir e atender as nossas orações</a:t>
            </a:r>
            <a:r>
              <a:rPr lang="pt-BR" altLang="pt-BR"/>
              <a:t>.</a:t>
            </a:r>
            <a:endParaRPr lang="pt-BR" altLang="pt-BR" b="1"/>
          </a:p>
        </p:txBody>
      </p:sp>
      <p:sp>
        <p:nvSpPr>
          <p:cNvPr id="15363" name="Espaço Reservado para Número de Slide 5">
            <a:extLst>
              <a:ext uri="{FF2B5EF4-FFF2-40B4-BE49-F238E27FC236}">
                <a16:creationId xmlns:a16="http://schemas.microsoft.com/office/drawing/2014/main" id="{0511C635-9E45-4E1C-B4C7-CF23D71B0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56498F3A-BBB4-484C-AA15-F2A47A8C84A0}" type="slidenum">
              <a:rPr lang="pt-BR" altLang="pt-BR">
                <a:solidFill>
                  <a:schemeClr val="bg1"/>
                </a:solidFill>
              </a:rPr>
              <a:pPr/>
              <a:t>3</a:t>
            </a:fld>
            <a:endParaRPr lang="pt-BR" altLang="pt-BR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ço Reservado para Conteúdo 4">
            <a:extLst>
              <a:ext uri="{FF2B5EF4-FFF2-40B4-BE49-F238E27FC236}">
                <a16:creationId xmlns:a16="http://schemas.microsoft.com/office/drawing/2014/main" id="{EC836846-0C5C-4EDD-9FFB-B760A7DB7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pt-BR"/>
              <a:t>O segredo do poder espiritual</a:t>
            </a:r>
            <a:endParaRPr lang="pt-BR" altLang="pt-BR"/>
          </a:p>
          <a:p>
            <a:pPr lvl="1"/>
            <a:r>
              <a:rPr lang="pt-BR" altLang="pt-BR"/>
              <a:t>A experiência de Daniel na Babilônia revela que ele foi vitorioso – Daniel 6:2</a:t>
            </a:r>
            <a:endParaRPr lang="en-US" altLang="pt-BR"/>
          </a:p>
          <a:p>
            <a:pPr lvl="2"/>
            <a:r>
              <a:rPr lang="pt-BR" altLang="pt-BR"/>
              <a:t>Qual era o segredo de Daniel?</a:t>
            </a:r>
          </a:p>
          <a:p>
            <a:pPr lvl="3"/>
            <a:r>
              <a:rPr lang="pt-BR" altLang="pt-BR"/>
              <a:t>O segredo dele era público e notório a todos: ele orava 3 vezes ao dia.</a:t>
            </a:r>
          </a:p>
          <a:p>
            <a:pPr lvl="3"/>
            <a:r>
              <a:rPr lang="pt-BR" altLang="pt-BR"/>
              <a:t>Daniel “</a:t>
            </a:r>
            <a:r>
              <a:rPr lang="pt-BR" altLang="pt-BR" b="1"/>
              <a:t>não mudou a sua conduta num mínimo que fosse. Por que deveria ele deixar de orar agora, quando mais necessário era orar? Antes renunciaria à própria vida a renunciar a sua esperança de auxílio em Deus....; e na hora da oração dirigiu-se para o seu aposento, e... fez as suas petições a Deus.”PP, 541.</a:t>
            </a:r>
          </a:p>
        </p:txBody>
      </p:sp>
      <p:sp>
        <p:nvSpPr>
          <p:cNvPr id="16387" name="Espaço Reservado para Número de Slide 5">
            <a:extLst>
              <a:ext uri="{FF2B5EF4-FFF2-40B4-BE49-F238E27FC236}">
                <a16:creationId xmlns:a16="http://schemas.microsoft.com/office/drawing/2014/main" id="{9C329D89-1228-48CA-91F6-7A5B20FCE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370DD23F-E247-47E5-A64E-279F380DD3B7}" type="slidenum">
              <a:rPr lang="pt-BR" altLang="pt-BR">
                <a:solidFill>
                  <a:schemeClr val="bg1"/>
                </a:solidFill>
              </a:rPr>
              <a:pPr/>
              <a:t>4</a:t>
            </a:fld>
            <a:endParaRPr lang="pt-BR" altLang="pt-BR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Conteúdo 4">
            <a:extLst>
              <a:ext uri="{FF2B5EF4-FFF2-40B4-BE49-F238E27FC236}">
                <a16:creationId xmlns:a16="http://schemas.microsoft.com/office/drawing/2014/main" id="{BBAF39D0-5DF1-4E63-BBDF-809D7340FB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pt-BR" altLang="pt-BR"/>
              <a:t>E foi assim que Daniel fazia de “Leões, o seu travesseiro”.</a:t>
            </a:r>
          </a:p>
          <a:p>
            <a:pPr lvl="2"/>
            <a:r>
              <a:rPr lang="pt-BR" altLang="pt-BR"/>
              <a:t>Com uma vida de oração, os problemas grandes e terríveis demais para nós, se tornam em travesseiro e dormimos em paz.</a:t>
            </a:r>
          </a:p>
          <a:p>
            <a:pPr lvl="3"/>
            <a:r>
              <a:rPr lang="pt-BR" altLang="pt-BR"/>
              <a:t>Se antes Daniel já era respeitado por todo o Reino da Pérsia, imagine como foi depois que ele usou juba de leão como travesseiro”. </a:t>
            </a:r>
          </a:p>
          <a:p>
            <a:pPr lvl="3"/>
            <a:r>
              <a:rPr lang="pt-BR" altLang="pt-BR"/>
              <a:t>Lembre-se daquela frase: </a:t>
            </a:r>
            <a:r>
              <a:rPr lang="pt-BR" altLang="pt-BR" b="1"/>
              <a:t>Não diga a Deus quão grandes são seus problemas, mas enfrente os problemas mostrando quão grande é o seu Deus</a:t>
            </a:r>
            <a:r>
              <a:rPr lang="pt-BR" altLang="pt-BR"/>
              <a:t>.</a:t>
            </a:r>
          </a:p>
        </p:txBody>
      </p:sp>
      <p:sp>
        <p:nvSpPr>
          <p:cNvPr id="17411" name="Espaço Reservado para Número de Slide 5">
            <a:extLst>
              <a:ext uri="{FF2B5EF4-FFF2-40B4-BE49-F238E27FC236}">
                <a16:creationId xmlns:a16="http://schemas.microsoft.com/office/drawing/2014/main" id="{14C337F7-8185-4F77-941E-1BAD8C1C5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919F96A6-1F84-4B0A-8D7D-FD55468ABFBA}" type="slidenum">
              <a:rPr lang="pt-BR" altLang="pt-BR">
                <a:solidFill>
                  <a:schemeClr val="bg1"/>
                </a:solidFill>
              </a:rPr>
              <a:pPr/>
              <a:t>5</a:t>
            </a:fld>
            <a:endParaRPr lang="pt-BR" altLang="pt-BR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ço Reservado para Conteúdo 4">
            <a:extLst>
              <a:ext uri="{FF2B5EF4-FFF2-40B4-BE49-F238E27FC236}">
                <a16:creationId xmlns:a16="http://schemas.microsoft.com/office/drawing/2014/main" id="{CFBF35D4-9B99-4F6D-89C0-58A5369E4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pt-BR" altLang="pt-BR"/>
              <a:t>Precisamos ouvir a voz de comando divino, necessitamos falar com o nosso Comandante muitas vezes ao dia porque a batalha ainda não terminou</a:t>
            </a:r>
            <a:r>
              <a:rPr lang="pt-BR" altLang="pt-BR" b="1"/>
              <a:t>.</a:t>
            </a:r>
            <a:endParaRPr lang="pt-BR" altLang="pt-BR"/>
          </a:p>
          <a:p>
            <a:pPr lvl="2"/>
            <a:r>
              <a:rPr lang="pt-BR" altLang="pt-BR" b="1"/>
              <a:t>“A oração.. é o segredo do poder espiritual.” Mensagens aos Jovens 249</a:t>
            </a:r>
          </a:p>
          <a:p>
            <a:pPr lvl="2"/>
            <a:r>
              <a:rPr lang="pt-BR" altLang="pt-BR" b="1"/>
              <a:t>“A meditação e a oração nos guardariam de nos precipitar, ao encontro do perigo, e seríamos assim salvos de muitas derrotas.” DTN 126</a:t>
            </a:r>
            <a:endParaRPr lang="pt-BR" altLang="pt-BR"/>
          </a:p>
        </p:txBody>
      </p:sp>
      <p:sp>
        <p:nvSpPr>
          <p:cNvPr id="18435" name="Espaço Reservado para Número de Slide 5">
            <a:extLst>
              <a:ext uri="{FF2B5EF4-FFF2-40B4-BE49-F238E27FC236}">
                <a16:creationId xmlns:a16="http://schemas.microsoft.com/office/drawing/2014/main" id="{76F499F1-DDC5-4076-B316-951C8D13A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2C555B72-558E-4AD2-ACCC-6387F4A0EDEC}" type="slidenum">
              <a:rPr lang="pt-BR" altLang="pt-BR">
                <a:solidFill>
                  <a:schemeClr val="bg1"/>
                </a:solidFill>
              </a:rPr>
              <a:pPr/>
              <a:t>6</a:t>
            </a:fld>
            <a:endParaRPr lang="pt-BR" altLang="pt-BR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ço Reservado para Conteúdo 4">
            <a:extLst>
              <a:ext uri="{FF2B5EF4-FFF2-40B4-BE49-F238E27FC236}">
                <a16:creationId xmlns:a16="http://schemas.microsoft.com/office/drawing/2014/main" id="{55D01A17-A8CB-4C77-9991-8A413672BC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750" y="1130300"/>
            <a:ext cx="7215188" cy="5441950"/>
          </a:xfrm>
        </p:spPr>
        <p:txBody>
          <a:bodyPr/>
          <a:lstStyle/>
          <a:p>
            <a:r>
              <a:rPr lang="pt-BR" altLang="pt-BR"/>
              <a:t>Um cristão que não pode ser vencido</a:t>
            </a:r>
          </a:p>
          <a:p>
            <a:pPr lvl="1"/>
            <a:r>
              <a:rPr lang="pt-BR" altLang="pt-BR"/>
              <a:t>Você conhece histórias de cristãos derrotados?</a:t>
            </a:r>
          </a:p>
          <a:p>
            <a:pPr lvl="2"/>
            <a:r>
              <a:rPr lang="pt-BR" altLang="pt-BR"/>
              <a:t>Pessoas que estavam na igreja, que eram queridos e pareciam ser cristãos autênticos, mas que hoje não estão mais no exército de Deus?</a:t>
            </a:r>
          </a:p>
          <a:p>
            <a:pPr lvl="2"/>
            <a:r>
              <a:rPr lang="pt-BR" altLang="pt-BR"/>
              <a:t>Qual foi o fator para o fracasso?</a:t>
            </a:r>
          </a:p>
          <a:p>
            <a:pPr lvl="3"/>
            <a:r>
              <a:rPr lang="pt-BR" altLang="pt-BR"/>
              <a:t>Eu não quero ser vencido, você não deseja ser derrotado, nós não fomos feitos para perder. Então, agora, mais do que em qualquer tempo no passado, precisamos desenvolver a “hora de orar”.</a:t>
            </a:r>
          </a:p>
        </p:txBody>
      </p:sp>
      <p:sp>
        <p:nvSpPr>
          <p:cNvPr id="19459" name="Espaço Reservado para Número de Slide 5">
            <a:extLst>
              <a:ext uri="{FF2B5EF4-FFF2-40B4-BE49-F238E27FC236}">
                <a16:creationId xmlns:a16="http://schemas.microsoft.com/office/drawing/2014/main" id="{504B0EBB-C7E7-4369-A5E5-216EC7B60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90E5268C-70AB-4F11-A677-10CB18CB57B5}" type="slidenum">
              <a:rPr lang="pt-BR" altLang="pt-BR">
                <a:solidFill>
                  <a:schemeClr val="bg1"/>
                </a:solidFill>
              </a:rPr>
              <a:pPr/>
              <a:t>7</a:t>
            </a:fld>
            <a:endParaRPr lang="pt-BR" altLang="pt-BR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ço Reservado para Conteúdo 4">
            <a:extLst>
              <a:ext uri="{FF2B5EF4-FFF2-40B4-BE49-F238E27FC236}">
                <a16:creationId xmlns:a16="http://schemas.microsoft.com/office/drawing/2014/main" id="{ED093E38-C991-4340-ADDA-3A26DF7B74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pt-BR"/>
              <a:t>Conclusão</a:t>
            </a:r>
          </a:p>
          <a:p>
            <a:pPr lvl="1"/>
            <a:r>
              <a:rPr lang="pt-BR" altLang="pt-BR"/>
              <a:t>Amigos gostam de conversar. Precisam se encontrar. A conversa entre eles não é uma obrigação.</a:t>
            </a:r>
          </a:p>
          <a:p>
            <a:pPr lvl="2"/>
            <a:r>
              <a:rPr lang="pt-BR" altLang="pt-BR"/>
              <a:t>Mais importante do que simples amizade, mais do que um namoro, mais do que uma guerra terrena; Deus quer relacionar-se com Seus filhos queridos e fazer de cada um deles, vencedores na guerra espiritual.</a:t>
            </a:r>
          </a:p>
          <a:p>
            <a:pPr lvl="1"/>
            <a:r>
              <a:rPr lang="pt-BR" altLang="pt-BR"/>
              <a:t>Nossa amizade com Jesus requer tempo para conversa.</a:t>
            </a:r>
          </a:p>
          <a:p>
            <a:pPr lvl="2"/>
            <a:r>
              <a:rPr lang="en-US" altLang="pt-BR"/>
              <a:t>Você deseja dedicar tempo para isso?</a:t>
            </a:r>
            <a:endParaRPr lang="pt-BR" altLang="pt-BR"/>
          </a:p>
        </p:txBody>
      </p:sp>
      <p:sp>
        <p:nvSpPr>
          <p:cNvPr id="20483" name="Espaço Reservado para Número de Slide 5">
            <a:extLst>
              <a:ext uri="{FF2B5EF4-FFF2-40B4-BE49-F238E27FC236}">
                <a16:creationId xmlns:a16="http://schemas.microsoft.com/office/drawing/2014/main" id="{BB856D4F-8881-4F3C-A939-3E4CF5173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C5E52CE5-BEF9-4AC5-84EB-EDDB7A42B99D}" type="slidenum">
              <a:rPr lang="pt-BR" altLang="pt-BR">
                <a:solidFill>
                  <a:schemeClr val="bg1"/>
                </a:solidFill>
              </a:rPr>
              <a:pPr/>
              <a:t>8</a:t>
            </a:fld>
            <a:endParaRPr lang="pt-BR" altLang="pt-BR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556</Words>
  <Application>Microsoft Office PowerPoint</Application>
  <PresentationFormat>Apresentação na tela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Calibri</vt:lpstr>
      <vt:lpstr>Arial</vt:lpstr>
      <vt:lpstr>Tahoma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SM5561-SM5568</dc:title>
  <dc:subject>SM-BRILHA EM MIM</dc:subject>
  <dc:creator>Pr. MARCELO AUGUSTO DE CARVALHO</dc:creator>
  <cp:keywords>www.4tons.com</cp:keywords>
  <dc:description>COMÉRCIO PROIBIDO. USO PESSOAL</dc:description>
  <cp:lastModifiedBy>Pr. Marcelo Carvalho</cp:lastModifiedBy>
  <cp:revision>1</cp:revision>
  <dcterms:created xsi:type="dcterms:W3CDTF">2009-07-07T02:15:00Z</dcterms:created>
  <dcterms:modified xsi:type="dcterms:W3CDTF">2019-10-29T17:19:47Z</dcterms:modified>
  <cp:category>SM-SEMANA JOVEM 2009</cp:category>
</cp:coreProperties>
</file>