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4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7979D22-1CC9-4636-8A6B-B139659CFC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DF13034-AF62-4A2B-B0F4-2C73BE86D9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CEBF8FE-CB5B-46C8-AC13-B43A522B25B1}" type="datetimeFigureOut">
              <a:rPr lang="pt-BR"/>
              <a:pPr>
                <a:defRPr/>
              </a:pPr>
              <a:t>29/10/2019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D3BB014-7DC3-46E8-A0EF-ED6D432362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808A765-97AD-45B6-BD00-7CACD4483F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B977C13-F249-497A-9B83-7A0D2DE67232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BE4DE8BB-7BC2-458A-AC5C-5FD67C1688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E3EBC31-13D0-4F43-B996-E205A9769D8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5614B5-CB30-48BC-B89E-14BDC3808226}" type="datetimeFigureOut">
              <a:rPr lang="pt-BR"/>
              <a:pPr>
                <a:defRPr/>
              </a:pPr>
              <a:t>29/10/2019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CB89EC8D-BEAC-4965-A233-454E3ABBCD0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BF2A295A-BD8A-4D03-A336-748C4E14F0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C2DD4B-0ED9-420C-AD22-CEBE8FD7D1E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6D2C0AB-0487-4E54-AB4A-20F1E11EDC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A38E505-0E61-428D-B108-DF06E917AE4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458538-54FE-4C03-BFC1-B8176AA3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2A9A99-BA41-48A0-BAFF-6B68D26A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5673B3-4C57-4AFA-9E58-803A4FE5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CD260-4F86-4B6B-B974-5F3B2A1411D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568000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66217F-DD4F-46BE-98D5-7F7D042E5F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8F5319-24C7-4D68-A9F4-6B877F1A1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EB6835-3C7B-4B67-AD76-26BE3B4B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7BF61-F081-457A-AD33-DE0EC490851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923273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A3A77A-E86A-485B-B4B0-EF8A877A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68678D-1D0E-4145-AF05-01FD096B9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1ACC82-063F-4821-B835-AEEA4F15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4E315-5D1D-4C15-A92F-4AEB7FBCDA6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017265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208839-04CB-495A-888F-E7CBD483B4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5604ED-F325-4149-B4C2-80469D031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497FD8-8924-4F33-BE2A-F028D571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C3A70-2A65-41C5-A95A-700A043E694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5094177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52D3AE-2A70-42A3-BBC5-9A6030BB23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68FCEE-F526-4B73-ADBC-2D3804C4B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B8F520-BE75-4822-B388-821222AF7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FD2FB-1FB7-434D-938D-51CF1D6E696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907724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EDC6143-7D32-415D-BD7A-0EE4807C93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90F6F09-CE0E-4701-A668-68ED699DC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2A995E-911E-4288-B1F4-DF4C44EAE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6207F-9832-4CD9-9DC5-68CF93B5ED3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895277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ACBACBC-E90F-4F93-9D5B-6778ACA3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6430774-205A-4635-847C-CE0BF2CA5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5CEA22C-33F7-4AA6-B759-D970A525A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0E2EE-E154-40FC-9D54-E05E5BE460C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163499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DBBE527-C732-4C82-A228-8C0F857867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28F6B00-D19E-4596-938B-97AA39553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7907350-A3AD-49FC-BE01-A2CB098C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97DB2-AA67-46EA-9AD4-B6A8820C24E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5753351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55E9C9A-6213-4AFD-8EB9-05A284213B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421ACF0-1B29-4D63-BA00-7EEDFB96F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6977BD6-8537-4103-8AFB-20154E73D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EF5FA-9483-4E85-8D1D-15E0A5F927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3944609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4889D8D-F19F-4360-A294-829A820E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4814C54-47B3-4868-90EA-3700F1BB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24BCEB5-7335-45AE-9135-0F7209D1D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2339B-7333-49CB-8D3C-7CB9F9666E4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251055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4902532-C064-4939-9BD6-975F602A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33E0EAA-23B2-44D4-BA62-C67BA3A8E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3E77B74-0507-453E-A186-D5B7D685B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C2DFB-3469-44DB-BA9A-C8944E6D4C9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0413422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9DFE75-9C66-4688-ADE9-593090B1F7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28750" y="1130300"/>
            <a:ext cx="7000875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A052E2-5EF1-48B2-95FE-33DD5CD1D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56438" y="642143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EA038C45-6B77-4BF7-8666-073BEC9C5F36}" type="slidenum">
              <a:rPr lang="pt-BR" altLang="pt-BR"/>
              <a:pPr/>
              <a:t>‹nº›</a:t>
            </a:fld>
            <a:endParaRPr lang="pt-BR" altLang="pt-BR"/>
          </a:p>
        </p:txBody>
      </p:sp>
      <p:pic>
        <p:nvPicPr>
          <p:cNvPr id="1028" name="Imagem 4">
            <a:extLst>
              <a:ext uri="{FF2B5EF4-FFF2-40B4-BE49-F238E27FC236}">
                <a16:creationId xmlns:a16="http://schemas.microsoft.com/office/drawing/2014/main" id="{24907AB9-299F-4735-86D5-1B0659A8C38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1" kern="1200">
          <a:solidFill>
            <a:srgbClr val="99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215968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F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F6228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>
            <a:extLst>
              <a:ext uri="{FF2B5EF4-FFF2-40B4-BE49-F238E27FC236}">
                <a16:creationId xmlns:a16="http://schemas.microsoft.com/office/drawing/2014/main" id="{098A3A2B-6EE3-4A6F-A8FC-E15A438B9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19B325E-A18B-46A6-B026-2A500C794DC8}" type="slidenum">
              <a:rPr lang="pt-BR" altLang="pt-BR">
                <a:solidFill>
                  <a:schemeClr val="bg1"/>
                </a:solidFill>
              </a:rPr>
              <a:pPr/>
              <a:t>1</a:t>
            </a:fld>
            <a:endParaRPr lang="pt-BR" altLang="pt-BR">
              <a:solidFill>
                <a:schemeClr val="bg1"/>
              </a:solidFill>
            </a:endParaRPr>
          </a:p>
        </p:txBody>
      </p:sp>
      <p:pic>
        <p:nvPicPr>
          <p:cNvPr id="13315" name="Imagem 3">
            <a:extLst>
              <a:ext uri="{FF2B5EF4-FFF2-40B4-BE49-F238E27FC236}">
                <a16:creationId xmlns:a16="http://schemas.microsoft.com/office/drawing/2014/main" id="{9071A9A4-DF04-4B3F-A239-200E635B7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Conteúdo 4">
            <a:extLst>
              <a:ext uri="{FF2B5EF4-FFF2-40B4-BE49-F238E27FC236}">
                <a16:creationId xmlns:a16="http://schemas.microsoft.com/office/drawing/2014/main" id="{173CDF35-5972-4F33-B5C0-DB76DDF50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pt-BR"/>
              <a:t>Introdução</a:t>
            </a:r>
          </a:p>
          <a:p>
            <a:pPr lvl="1"/>
            <a:r>
              <a:rPr lang="pt-BR" altLang="pt-BR"/>
              <a:t>Vamos entender um pouco sobre as “Férias do Barulho”.</a:t>
            </a:r>
            <a:endParaRPr lang="en-US" altLang="pt-BR"/>
          </a:p>
          <a:p>
            <a:pPr lvl="2"/>
            <a:r>
              <a:rPr lang="en-US" altLang="pt-BR"/>
              <a:t>Participe também com a gente.</a:t>
            </a:r>
          </a:p>
          <a:p>
            <a:pPr lvl="2"/>
            <a:r>
              <a:rPr lang="en-US" altLang="pt-BR" b="1"/>
              <a:t>Participar das “Férias do Barulho” exige alguns “sacrifícios”:</a:t>
            </a:r>
            <a:endParaRPr lang="pt-BR" altLang="pt-BR" b="1"/>
          </a:p>
        </p:txBody>
      </p:sp>
      <p:sp>
        <p:nvSpPr>
          <p:cNvPr id="14339" name="Espaço Reservado para Número de Slide 5">
            <a:extLst>
              <a:ext uri="{FF2B5EF4-FFF2-40B4-BE49-F238E27FC236}">
                <a16:creationId xmlns:a16="http://schemas.microsoft.com/office/drawing/2014/main" id="{1375501E-F8DF-451C-948D-F53B439D7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1C63F05-9552-4E8A-8977-27F03817752E}" type="slidenum">
              <a:rPr lang="pt-BR" altLang="pt-BR">
                <a:solidFill>
                  <a:schemeClr val="bg1"/>
                </a:solidFill>
              </a:rPr>
              <a:pPr/>
              <a:t>2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4">
            <a:extLst>
              <a:ext uri="{FF2B5EF4-FFF2-40B4-BE49-F238E27FC236}">
                <a16:creationId xmlns:a16="http://schemas.microsoft.com/office/drawing/2014/main" id="{112D064C-A777-483A-9377-850318258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pt-BR"/>
              <a:t>1 – Deixar</a:t>
            </a:r>
          </a:p>
          <a:p>
            <a:pPr lvl="1"/>
            <a:r>
              <a:rPr lang="pt-BR" altLang="pt-BR"/>
              <a:t>A primeira coisa a fazer na vida cristã é deixar.</a:t>
            </a:r>
            <a:endParaRPr lang="en-US" altLang="pt-BR"/>
          </a:p>
          <a:p>
            <a:pPr lvl="2"/>
            <a:r>
              <a:rPr lang="pt-BR" altLang="pt-BR"/>
              <a:t>Não é possível experimentar de tudo, ver tudo, comer de tudo, ler tudo, participar de tudo e ainda assim brilhar por Jesus. </a:t>
            </a:r>
          </a:p>
          <a:p>
            <a:pPr lvl="2"/>
            <a:r>
              <a:rPr lang="pt-BR" altLang="pt-BR"/>
              <a:t>Temos que deixar tudo aquilo que nos impede de seguirmos a Jesus.</a:t>
            </a:r>
          </a:p>
          <a:p>
            <a:pPr lvl="2"/>
            <a:r>
              <a:rPr lang="pt-BR" altLang="pt-BR"/>
              <a:t>Quando Jesus chamou a Levi Mateus, sua resposta foi impressionante.</a:t>
            </a:r>
            <a:endParaRPr lang="pt-BR" altLang="pt-BR" sz="3600"/>
          </a:p>
          <a:p>
            <a:pPr lvl="3"/>
            <a:r>
              <a:rPr lang="pt-BR" altLang="pt-BR"/>
              <a:t>Lucas 5:28 – “Deixando tudo, levantou-se e o seguiu”.</a:t>
            </a:r>
            <a:endParaRPr lang="pt-BR" altLang="pt-BR" b="1"/>
          </a:p>
        </p:txBody>
      </p:sp>
      <p:sp>
        <p:nvSpPr>
          <p:cNvPr id="15363" name="Espaço Reservado para Número de Slide 5">
            <a:extLst>
              <a:ext uri="{FF2B5EF4-FFF2-40B4-BE49-F238E27FC236}">
                <a16:creationId xmlns:a16="http://schemas.microsoft.com/office/drawing/2014/main" id="{2A95252B-97B2-4711-B971-22033BD2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009A4E3-3E8F-4574-B87A-B8A37009B2F9}" type="slidenum">
              <a:rPr lang="pt-BR" altLang="pt-BR">
                <a:solidFill>
                  <a:schemeClr val="bg1"/>
                </a:solidFill>
              </a:rPr>
              <a:pPr/>
              <a:t>3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Conteúdo 4">
            <a:extLst>
              <a:ext uri="{FF2B5EF4-FFF2-40B4-BE49-F238E27FC236}">
                <a16:creationId xmlns:a16="http://schemas.microsoft.com/office/drawing/2014/main" id="{85A14655-A2C7-4FD0-B239-33B72699A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altLang="pt-BR"/>
              <a:t>Temos que </a:t>
            </a:r>
            <a:r>
              <a:rPr lang="pt-BR" altLang="pt-BR" b="1"/>
              <a:t>trocar o bom pelo ótimo</a:t>
            </a:r>
            <a:r>
              <a:rPr lang="pt-BR" altLang="pt-BR"/>
              <a:t>, deixar de lado o que é razoável para agarrar-se ao que é totalmente imprescindível na vida com Deus.</a:t>
            </a:r>
            <a:endParaRPr lang="en-US" altLang="pt-BR"/>
          </a:p>
          <a:p>
            <a:pPr lvl="2"/>
            <a:r>
              <a:rPr lang="pt-BR" altLang="pt-BR"/>
              <a:t>O desafio das Férias do Barulho é justamente durante essa semana parar um pouco, e avaliar como gastamos nosso tempo.</a:t>
            </a:r>
            <a:endParaRPr lang="pt-BR" altLang="pt-BR" b="1"/>
          </a:p>
        </p:txBody>
      </p:sp>
      <p:sp>
        <p:nvSpPr>
          <p:cNvPr id="16387" name="Espaço Reservado para Número de Slide 5">
            <a:extLst>
              <a:ext uri="{FF2B5EF4-FFF2-40B4-BE49-F238E27FC236}">
                <a16:creationId xmlns:a16="http://schemas.microsoft.com/office/drawing/2014/main" id="{D8AF8CA7-4496-47C9-AF47-D837175A3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02AB12-59F9-4D42-9899-465FA1ADC3A7}" type="slidenum">
              <a:rPr lang="pt-BR" altLang="pt-BR">
                <a:solidFill>
                  <a:schemeClr val="bg1"/>
                </a:solidFill>
              </a:rPr>
              <a:pPr/>
              <a:t>4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4">
            <a:extLst>
              <a:ext uri="{FF2B5EF4-FFF2-40B4-BE49-F238E27FC236}">
                <a16:creationId xmlns:a16="http://schemas.microsoft.com/office/drawing/2014/main" id="{11734F1F-B481-47D5-AA8D-2B314F9A9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2 – Seguir</a:t>
            </a:r>
          </a:p>
          <a:p>
            <a:pPr lvl="1"/>
            <a:r>
              <a:rPr lang="pt-BR" altLang="pt-BR"/>
              <a:t>Algumas pessoas até se conscientizam para deixar algumas práticas, passatempos, e outras atividades não tão saudáveis.</a:t>
            </a:r>
          </a:p>
          <a:p>
            <a:pPr lvl="2"/>
            <a:r>
              <a:rPr lang="pt-BR" altLang="pt-BR"/>
              <a:t>Mas, não ocupam o tempo em melhores coisas.</a:t>
            </a:r>
          </a:p>
          <a:p>
            <a:pPr lvl="2"/>
            <a:r>
              <a:rPr lang="pt-BR" altLang="pt-BR"/>
              <a:t>Os discípulos deixaram, e, seguiram. Seguir a Jesus, requer dedicação total, coração completo nas mãos dEle – Mateus 8:19</a:t>
            </a:r>
          </a:p>
        </p:txBody>
      </p:sp>
      <p:sp>
        <p:nvSpPr>
          <p:cNvPr id="17411" name="Espaço Reservado para Número de Slide 5">
            <a:extLst>
              <a:ext uri="{FF2B5EF4-FFF2-40B4-BE49-F238E27FC236}">
                <a16:creationId xmlns:a16="http://schemas.microsoft.com/office/drawing/2014/main" id="{BCDD6D1D-33D6-474E-B8F3-93AADAF5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A2E449D-DEF5-416C-A7A9-21331A238375}" type="slidenum">
              <a:rPr lang="pt-BR" altLang="pt-BR">
                <a:solidFill>
                  <a:schemeClr val="bg1"/>
                </a:solidFill>
              </a:rPr>
              <a:pPr/>
              <a:t>5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4">
            <a:extLst>
              <a:ext uri="{FF2B5EF4-FFF2-40B4-BE49-F238E27FC236}">
                <a16:creationId xmlns:a16="http://schemas.microsoft.com/office/drawing/2014/main" id="{F4BAC468-7225-464D-887F-8C326F917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altLang="pt-BR"/>
              <a:t>Tem gente que até acha que deveria ganhar algum brinde por seguir a Jesus.</a:t>
            </a:r>
          </a:p>
          <a:p>
            <a:pPr lvl="2"/>
            <a:r>
              <a:rPr lang="pt-BR" altLang="pt-BR"/>
              <a:t>Veja o caso de Pedro em Mateus 19:27 – “Deixamos tudo e te seguimos; o que receberemos?”</a:t>
            </a:r>
          </a:p>
          <a:p>
            <a:pPr lvl="1"/>
            <a:r>
              <a:rPr lang="pt-BR" altLang="pt-BR"/>
              <a:t>Parece que Pedro estava muito interessado no “lucro” de seguir a Jesus. Será que ganharemos alguma vantagem?</a:t>
            </a:r>
            <a:endParaRPr lang="pt-BR" altLang="pt-BR" sz="4000"/>
          </a:p>
          <a:p>
            <a:pPr lvl="2"/>
            <a:r>
              <a:rPr lang="pt-BR" altLang="pt-BR"/>
              <a:t>Aqui Jesus deixou bem claro que o melhor investimento que alguém pode fazer é amá-Lo e segui-Lo.</a:t>
            </a:r>
          </a:p>
        </p:txBody>
      </p:sp>
      <p:sp>
        <p:nvSpPr>
          <p:cNvPr id="18435" name="Espaço Reservado para Número de Slide 5">
            <a:extLst>
              <a:ext uri="{FF2B5EF4-FFF2-40B4-BE49-F238E27FC236}">
                <a16:creationId xmlns:a16="http://schemas.microsoft.com/office/drawing/2014/main" id="{4C03AA2F-BA37-47EA-9364-8BE0C1708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3F55F51-4876-46FB-B5F7-21095A726503}" type="slidenum">
              <a:rPr lang="pt-BR" altLang="pt-BR">
                <a:solidFill>
                  <a:schemeClr val="bg1"/>
                </a:solidFill>
              </a:rPr>
              <a:pPr/>
              <a:t>6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Conteúdo 4">
            <a:extLst>
              <a:ext uri="{FF2B5EF4-FFF2-40B4-BE49-F238E27FC236}">
                <a16:creationId xmlns:a16="http://schemas.microsoft.com/office/drawing/2014/main" id="{798DFDF3-2115-4BBC-A129-B1A7B429D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130300"/>
            <a:ext cx="7215188" cy="5441950"/>
          </a:xfrm>
        </p:spPr>
        <p:txBody>
          <a:bodyPr/>
          <a:lstStyle/>
          <a:p>
            <a:r>
              <a:rPr lang="pt-BR" altLang="pt-BR"/>
              <a:t>3 – Até a morte</a:t>
            </a:r>
          </a:p>
          <a:p>
            <a:pPr lvl="1"/>
            <a:r>
              <a:rPr lang="pt-BR" altLang="pt-BR"/>
              <a:t>O amor a Jesus deve ser tão prioritário, tão importante, até mais do que a própria vida – Mateus 10:37 a 39</a:t>
            </a:r>
          </a:p>
          <a:p>
            <a:pPr lvl="2"/>
            <a:r>
              <a:rPr lang="pt-BR" altLang="pt-BR"/>
              <a:t>Mesmo sabendo dos desafios, Jean Pascale aceitou o convite dos valdenses para ser missionário na Calábria. Ele morreu queimado num poste.</a:t>
            </a:r>
          </a:p>
        </p:txBody>
      </p:sp>
      <p:sp>
        <p:nvSpPr>
          <p:cNvPr id="19459" name="Espaço Reservado para Número de Slide 5">
            <a:extLst>
              <a:ext uri="{FF2B5EF4-FFF2-40B4-BE49-F238E27FC236}">
                <a16:creationId xmlns:a16="http://schemas.microsoft.com/office/drawing/2014/main" id="{97F16061-4661-4C28-B30C-4446097A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935D4A9-38C8-43BB-AE4D-9AEDFCE0489E}" type="slidenum">
              <a:rPr lang="pt-BR" altLang="pt-BR">
                <a:solidFill>
                  <a:schemeClr val="bg1"/>
                </a:solidFill>
              </a:rPr>
              <a:pPr/>
              <a:t>7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Conteúdo 4">
            <a:extLst>
              <a:ext uri="{FF2B5EF4-FFF2-40B4-BE49-F238E27FC236}">
                <a16:creationId xmlns:a16="http://schemas.microsoft.com/office/drawing/2014/main" id="{E4D645A4-DB5E-4E18-B164-C30655865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Conclusão</a:t>
            </a:r>
          </a:p>
          <a:p>
            <a:pPr lvl="1"/>
            <a:r>
              <a:rPr lang="pt-BR" altLang="pt-BR"/>
              <a:t>Jean Pascale deixou tudo e foi fiel a Deus até à morte – Apoc. 2:10</a:t>
            </a:r>
          </a:p>
          <a:p>
            <a:pPr lvl="1"/>
            <a:r>
              <a:rPr lang="pt-BR" altLang="pt-BR"/>
              <a:t>É agora o momento para você deixar tudo e seguir a Jesus.</a:t>
            </a:r>
          </a:p>
          <a:p>
            <a:pPr lvl="2"/>
            <a:r>
              <a:rPr lang="pt-BR" altLang="pt-BR"/>
              <a:t>Decida-se agora por Ele.</a:t>
            </a:r>
          </a:p>
          <a:p>
            <a:pPr lvl="2"/>
            <a:r>
              <a:rPr lang="pt-BR" altLang="pt-BR"/>
              <a:t>Abandone tudo aquilo que o está impedindo de ser totalmente Dele. Venha para os braços amoráveis de Jesus e brilhe por Ele agora.</a:t>
            </a:r>
          </a:p>
        </p:txBody>
      </p:sp>
      <p:sp>
        <p:nvSpPr>
          <p:cNvPr id="20483" name="Espaço Reservado para Número de Slide 5">
            <a:extLst>
              <a:ext uri="{FF2B5EF4-FFF2-40B4-BE49-F238E27FC236}">
                <a16:creationId xmlns:a16="http://schemas.microsoft.com/office/drawing/2014/main" id="{05EAFECC-DDB4-4C25-86EE-BE629FA3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FD1B37C-4771-432A-BB91-28B9B7585078}" type="slidenum">
              <a:rPr lang="pt-BR" altLang="pt-BR">
                <a:solidFill>
                  <a:schemeClr val="bg1"/>
                </a:solidFill>
              </a:rPr>
              <a:pPr/>
              <a:t>8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408</Words>
  <Application>Microsoft Office PowerPoint</Application>
  <PresentationFormat>Apresentação na tela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Calibri</vt:lpstr>
      <vt:lpstr>Arial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SM5561-SM5568</dc:title>
  <dc:subject>SM-BRILHA EM MIM</dc:subject>
  <dc:creator>Pr. MARCELO AUGUSTO DE CARVALHO</dc:creator>
  <cp:keywords>www.4tons.com</cp:keywords>
  <dc:description>COMÉRCIO PROIBIDO. USO PESSOAL</dc:description>
  <cp:lastModifiedBy>Pr. Marcelo Carvalho</cp:lastModifiedBy>
  <cp:revision>1</cp:revision>
  <dcterms:created xsi:type="dcterms:W3CDTF">2009-07-07T02:15:00Z</dcterms:created>
  <dcterms:modified xsi:type="dcterms:W3CDTF">2019-10-29T17:19:37Z</dcterms:modified>
  <cp:category>SM-SEMANA JOVEM 2009</cp:category>
</cp:coreProperties>
</file>