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4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30709027-86A5-491F-83B2-AD2DD786F1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84A932B-D19B-4678-8419-A439B433E6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D43922-5624-408C-8A80-8E97CCB5CA4B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CA782ED-DDE5-410F-9EDC-FDA7B311F6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CE231BC-ABB6-4475-ABE9-4E6D785B32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472FF8E-D94A-4660-AE76-6DAA0D97CD5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B3EF102-077F-4CED-8658-E6125F6437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99FB867-B5B4-40AE-8AB5-DE6CDAC7224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BF7680-6B74-467F-984A-C9B65ACA24BC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067165E6-3AFC-4C68-AEF4-0CE3CD0D3F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412BA2EB-03EC-4B1D-9F13-FB668FCB4C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C1FEDD-2C3A-4A89-988B-6EE8B4E01B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E758E8-0666-4DC7-8558-792E1A831B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384D5D1-AD94-4152-BFD2-9334F0362E0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D25D73-7798-4016-B988-42A89E05A3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5F1AEF-B640-4B6A-BA68-B1ECB627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E1ED2E-655F-48BE-9AC6-7B325456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7A916-F5C1-4C31-9476-4EB25AA0B8D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7966094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DCFBFA-3C4C-437F-A32D-ECD07238F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328F95-510D-4C37-8C5F-5AD91EEC7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343A08-49D0-4168-AC58-4158B51B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2032D-53CE-4097-AA39-2085A0C22BB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003182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F64F93-F2D2-45CA-AA98-FB1EBA42BE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AD5854-6E3F-4A7B-B0D2-F12F2159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689336-6757-45B1-9FEF-CFF9EEDF1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BF538-A668-4641-98F3-305B4A02F9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429396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A38231-B9B3-4B30-8A93-B182A887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AE1135-7DCB-45B6-A830-FAE1A01B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DF4DA5-461F-4AAD-8465-9C74AA4B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248A3-31F6-480E-9248-172CE24E2CE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698301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0D4FB4-9962-4AEA-B6F8-87A86263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35CFEB-705B-4EA4-8DF5-C32C6FE7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AA3A1A-6DA8-45D1-A2C6-F81574DF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B00B4-D3DC-4667-867E-24E87D44C92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7107739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E3F906-5A2D-411D-828A-722B6DE15D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5D4888-0C22-4B56-A2D8-4BB08C575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53E399E-BACC-4025-8765-1546F6591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9A944-0EAD-4FA4-8B76-6E7BD7159C9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547479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DA3A76A-CE9C-4A4D-B2EF-9DC78DC7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7B2658-38F4-4F8C-A7BD-C557CD29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E39266A-AC59-4335-823B-355ED8551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1596-9A19-43E4-9664-7C0CDA0144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2508764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63881F4-095B-4CBA-BA60-9BEEF350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AF2CC1C-CB63-4F74-868A-F4DF4420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9802EC3-8FA4-464D-8EC9-2C907D20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5C1AE-AEE7-46BB-AE70-FDA01E30E37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387849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A47CB82-DDAF-4D39-8E88-F8BB140101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C80954D-834F-4D0A-B8B8-76C6C7780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9B4C098-3F90-4AC5-9097-99F03FAB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B23BF-BDD7-4AE5-8B47-7642330C7CF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3111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3A83D7-F594-47A1-AA16-6D0B4262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437626-33FA-4CF3-8C8B-F2267AED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E92AB0-9A9A-456B-AD7D-18C4D3D17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0C933-53EC-45D7-B188-9D14643CC69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8647065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3172324-0570-4B02-94E0-F4ED6099E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8129E1-C35B-4D5E-94BF-98302452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730D92-D0D8-427F-923B-8EB08671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33B21-DFB8-4750-91D6-77C8D3BFB7D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401083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85726C-9158-479E-97B4-EE5856D88E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28750" y="1130300"/>
            <a:ext cx="7000875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B64CEF-92A3-47C0-81D6-12DFC34F3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56438" y="64214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E4606DE6-0BC7-4E56-A413-6859721AC060}" type="slidenum">
              <a:rPr lang="pt-BR" altLang="pt-BR"/>
              <a:pPr/>
              <a:t>‹nº›</a:t>
            </a:fld>
            <a:endParaRPr lang="pt-BR" altLang="pt-BR"/>
          </a:p>
        </p:txBody>
      </p:sp>
      <p:pic>
        <p:nvPicPr>
          <p:cNvPr id="1028" name="Imagem 4">
            <a:extLst>
              <a:ext uri="{FF2B5EF4-FFF2-40B4-BE49-F238E27FC236}">
                <a16:creationId xmlns:a16="http://schemas.microsoft.com/office/drawing/2014/main" id="{1C55C1E2-7FED-4F98-96E0-DF0963817CA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99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215968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F6228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news.com/mobile/articles_mobile/10-health-habits-that-will-help-you-live-to-100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>
            <a:extLst>
              <a:ext uri="{FF2B5EF4-FFF2-40B4-BE49-F238E27FC236}">
                <a16:creationId xmlns:a16="http://schemas.microsoft.com/office/drawing/2014/main" id="{A9BD1A27-D7F5-4425-A22E-A487B7F6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47B3434-D778-45FF-8C9F-EE74B5C7DD8D}" type="slidenum">
              <a:rPr lang="pt-BR" altLang="pt-BR">
                <a:solidFill>
                  <a:schemeClr val="bg1"/>
                </a:solidFill>
              </a:rPr>
              <a:pPr/>
              <a:t>1</a:t>
            </a:fld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13315" name="Imagem 3">
            <a:extLst>
              <a:ext uri="{FF2B5EF4-FFF2-40B4-BE49-F238E27FC236}">
                <a16:creationId xmlns:a16="http://schemas.microsoft.com/office/drawing/2014/main" id="{25C26050-625A-4154-865D-DD7CEA8492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4">
            <a:extLst>
              <a:ext uri="{FF2B5EF4-FFF2-40B4-BE49-F238E27FC236}">
                <a16:creationId xmlns:a16="http://schemas.microsoft.com/office/drawing/2014/main" id="{B43506D9-F0A6-46FC-8365-4EFBBA30E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pt-BR"/>
              <a:t>Introdução</a:t>
            </a:r>
          </a:p>
          <a:p>
            <a:pPr lvl="1"/>
            <a:r>
              <a:rPr lang="pt-BR" altLang="pt-BR"/>
              <a:t>A vida está por toda a parte no nosso planeta.</a:t>
            </a:r>
            <a:endParaRPr lang="en-US" altLang="pt-BR"/>
          </a:p>
          <a:p>
            <a:pPr lvl="2"/>
            <a:r>
              <a:rPr lang="pt-BR" altLang="pt-BR"/>
              <a:t>Há vida nas profundezas dos mares e nos mais altos picos. Existe vida nos pólos, e até dentro de algumas rochas.</a:t>
            </a:r>
            <a:endParaRPr lang="en-US" altLang="pt-BR"/>
          </a:p>
          <a:p>
            <a:pPr lvl="1"/>
            <a:r>
              <a:rPr lang="pt-BR" altLang="pt-BR"/>
              <a:t>Mas existem muitos tipos de vida.</a:t>
            </a:r>
            <a:endParaRPr lang="pt-BR" altLang="pt-BR" sz="4000"/>
          </a:p>
          <a:p>
            <a:pPr lvl="2"/>
            <a:r>
              <a:rPr lang="pt-BR" altLang="pt-BR"/>
              <a:t>Como as pessoas vivem hoje?</a:t>
            </a:r>
          </a:p>
        </p:txBody>
      </p:sp>
      <p:sp>
        <p:nvSpPr>
          <p:cNvPr id="14339" name="Espaço Reservado para Número de Slide 5">
            <a:extLst>
              <a:ext uri="{FF2B5EF4-FFF2-40B4-BE49-F238E27FC236}">
                <a16:creationId xmlns:a16="http://schemas.microsoft.com/office/drawing/2014/main" id="{179DACA3-81F2-431A-B0B0-E6CAD7FA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5E19E8C-CE51-445A-940A-5BD3421D0017}" type="slidenum">
              <a:rPr lang="pt-BR" altLang="pt-BR">
                <a:solidFill>
                  <a:schemeClr val="bg1"/>
                </a:solidFill>
              </a:rPr>
              <a:pPr/>
              <a:t>2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4">
            <a:extLst>
              <a:ext uri="{FF2B5EF4-FFF2-40B4-BE49-F238E27FC236}">
                <a16:creationId xmlns:a16="http://schemas.microsoft.com/office/drawing/2014/main" id="{5E3E7235-0D33-42DD-B205-099A27299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1 - Como viver morrendo</a:t>
            </a:r>
            <a:endParaRPr lang="en-US" altLang="pt-BR"/>
          </a:p>
          <a:p>
            <a:pPr lvl="1"/>
            <a:r>
              <a:rPr lang="pt-BR" altLang="pt-BR"/>
              <a:t>Deus tinha um plano perfeito para a vida do homem e da mulher.</a:t>
            </a:r>
          </a:p>
          <a:p>
            <a:pPr lvl="2"/>
            <a:r>
              <a:rPr lang="pt-BR" altLang="pt-BR"/>
              <a:t>Eles viveriam num jardim. Que idéia maravilhosa.</a:t>
            </a:r>
            <a:endParaRPr lang="en-US" altLang="pt-BR"/>
          </a:p>
          <a:p>
            <a:pPr lvl="1"/>
            <a:r>
              <a:rPr lang="pt-BR" altLang="pt-BR"/>
              <a:t>Mas as pessoas hoje não vivem, apenas rastejam. </a:t>
            </a:r>
          </a:p>
          <a:p>
            <a:pPr lvl="2"/>
            <a:r>
              <a:rPr lang="pt-BR" altLang="pt-BR"/>
              <a:t>Vivem para satisfazer seus desejos egoístas, vivem para os prazeres proibidos. Vivem no pecado.</a:t>
            </a:r>
            <a:endParaRPr lang="pt-BR" altLang="pt-BR" sz="3600"/>
          </a:p>
          <a:p>
            <a:pPr lvl="3"/>
            <a:r>
              <a:rPr lang="pt-BR" altLang="pt-BR"/>
              <a:t>II Timóteo 3:1-5. Esta é uma descrição atualizada da situação no século 21, mas foi escrita há quase 2 mil anos.</a:t>
            </a:r>
            <a:endParaRPr lang="pt-BR" altLang="pt-BR" b="1"/>
          </a:p>
        </p:txBody>
      </p:sp>
      <p:sp>
        <p:nvSpPr>
          <p:cNvPr id="15363" name="Espaço Reservado para Número de Slide 5">
            <a:extLst>
              <a:ext uri="{FF2B5EF4-FFF2-40B4-BE49-F238E27FC236}">
                <a16:creationId xmlns:a16="http://schemas.microsoft.com/office/drawing/2014/main" id="{5028915C-F06E-4163-9B93-9AE4601C7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C7C4366-7C14-4CE1-B538-58F961A71DDE}" type="slidenum">
              <a:rPr lang="pt-BR" altLang="pt-BR">
                <a:solidFill>
                  <a:schemeClr val="bg1"/>
                </a:solidFill>
              </a:rPr>
              <a:pPr/>
              <a:t>3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Conteúdo 4">
            <a:extLst>
              <a:ext uri="{FF2B5EF4-FFF2-40B4-BE49-F238E27FC236}">
                <a16:creationId xmlns:a16="http://schemas.microsoft.com/office/drawing/2014/main" id="{C59357BE-FC39-4963-AA5B-99B90CE4C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2 - Como viver 100 anos</a:t>
            </a:r>
          </a:p>
          <a:p>
            <a:pPr lvl="1"/>
            <a:r>
              <a:rPr lang="pt-BR" altLang="pt-BR"/>
              <a:t>Apesar de muitas pessoas arrastarem-se pela vida, há um grande interesse em assuntos de saúde nos últimos anos.</a:t>
            </a:r>
          </a:p>
          <a:p>
            <a:pPr lvl="2"/>
            <a:r>
              <a:rPr lang="pt-BR" altLang="pt-BR"/>
              <a:t>Muitas pesquisas tem sido feitas, e isso já de muito tempo, para descobrir a fonte da juventude.</a:t>
            </a:r>
          </a:p>
          <a:p>
            <a:pPr lvl="3"/>
            <a:r>
              <a:rPr lang="pt-BR" altLang="pt-BR" u="sng">
                <a:hlinkClick r:id="rId2"/>
              </a:rPr>
              <a:t>http://www.usnews.com/mobile/articles_mobile/10-health-habits-that-will-help-you-live-to-100/index.html</a:t>
            </a:r>
            <a:endParaRPr lang="pt-BR" altLang="pt-BR" b="1"/>
          </a:p>
        </p:txBody>
      </p:sp>
      <p:sp>
        <p:nvSpPr>
          <p:cNvPr id="16387" name="Espaço Reservado para Número de Slide 5">
            <a:extLst>
              <a:ext uri="{FF2B5EF4-FFF2-40B4-BE49-F238E27FC236}">
                <a16:creationId xmlns:a16="http://schemas.microsoft.com/office/drawing/2014/main" id="{D1789E73-B694-4C7F-994A-8994673B8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E118821-F5ED-4411-AB2C-C0A29F303863}" type="slidenum">
              <a:rPr lang="pt-BR" altLang="pt-BR">
                <a:solidFill>
                  <a:schemeClr val="bg1"/>
                </a:solidFill>
              </a:rPr>
              <a:pPr/>
              <a:t>4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4">
            <a:extLst>
              <a:ext uri="{FF2B5EF4-FFF2-40B4-BE49-F238E27FC236}">
                <a16:creationId xmlns:a16="http://schemas.microsoft.com/office/drawing/2014/main" id="{EF0DF349-5014-4781-B6FA-D772FB451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215188" cy="5441950"/>
          </a:xfrm>
        </p:spPr>
        <p:txBody>
          <a:bodyPr/>
          <a:lstStyle/>
          <a:p>
            <a:pPr lvl="1"/>
            <a:r>
              <a:rPr lang="pt-BR" altLang="pt-BR" b="1"/>
              <a:t>10 hábitos que o ajudarão a viver até aos 100 anos.</a:t>
            </a:r>
            <a:endParaRPr lang="pt-BR" altLang="pt-BR"/>
          </a:p>
          <a:p>
            <a:pPr lvl="2"/>
            <a:r>
              <a:rPr lang="pt-BR" altLang="pt-BR" sz="2000" b="1"/>
              <a:t>1. Não se aposente.</a:t>
            </a:r>
          </a:p>
          <a:p>
            <a:pPr lvl="2"/>
            <a:r>
              <a:rPr lang="pt-BR" altLang="pt-BR" sz="2000" b="1"/>
              <a:t>2. Use fio dental diariamente.</a:t>
            </a:r>
          </a:p>
          <a:p>
            <a:pPr lvl="2"/>
            <a:r>
              <a:rPr lang="pt-BR" altLang="pt-BR" sz="2000" b="1"/>
              <a:t>3. Mexa-se.</a:t>
            </a:r>
          </a:p>
          <a:p>
            <a:pPr lvl="2"/>
            <a:r>
              <a:rPr lang="pt-BR" altLang="pt-BR" sz="2000" b="1"/>
              <a:t>4. Coma cereais ricos em fibra no desjejum.</a:t>
            </a:r>
          </a:p>
          <a:p>
            <a:pPr lvl="2"/>
            <a:r>
              <a:rPr lang="pt-BR" altLang="pt-BR" sz="2000" b="1"/>
              <a:t>5. Feche os olhos durante 6 horas pelo menos.</a:t>
            </a:r>
          </a:p>
          <a:p>
            <a:pPr lvl="2"/>
            <a:r>
              <a:rPr lang="pt-BR" altLang="pt-BR" sz="2000" b="1"/>
              <a:t>6. Consuma alimentos integrais, não suplementos.</a:t>
            </a:r>
          </a:p>
          <a:p>
            <a:pPr lvl="2"/>
            <a:r>
              <a:rPr lang="pt-BR" altLang="pt-BR" sz="2000" b="1"/>
              <a:t>7. Seja menos neurótico</a:t>
            </a:r>
          </a:p>
          <a:p>
            <a:pPr lvl="2"/>
            <a:r>
              <a:rPr lang="pt-BR" altLang="pt-BR" sz="2000" b="1"/>
              <a:t>8. Viva como um Adventista do 7º Dia.</a:t>
            </a:r>
          </a:p>
          <a:p>
            <a:pPr lvl="2"/>
            <a:r>
              <a:rPr lang="pt-BR" altLang="pt-BR" sz="2000" b="1"/>
              <a:t>9. Seja uma criatura de hábitos.</a:t>
            </a:r>
          </a:p>
          <a:p>
            <a:pPr lvl="2"/>
            <a:r>
              <a:rPr lang="pt-BR" altLang="pt-BR" sz="2000" b="1"/>
              <a:t>10. Fique conectado.</a:t>
            </a:r>
            <a:endParaRPr lang="pt-BR" altLang="pt-BR" sz="2000"/>
          </a:p>
        </p:txBody>
      </p:sp>
      <p:sp>
        <p:nvSpPr>
          <p:cNvPr id="17411" name="Espaço Reservado para Número de Slide 5">
            <a:extLst>
              <a:ext uri="{FF2B5EF4-FFF2-40B4-BE49-F238E27FC236}">
                <a16:creationId xmlns:a16="http://schemas.microsoft.com/office/drawing/2014/main" id="{3796A2B2-A424-474B-9727-0B6C40F5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078828D-E702-4216-A9F1-8867A2ADE266}" type="slidenum">
              <a:rPr lang="pt-BR" altLang="pt-BR">
                <a:solidFill>
                  <a:schemeClr val="bg1"/>
                </a:solidFill>
              </a:rPr>
              <a:pPr/>
              <a:t>5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4">
            <a:extLst>
              <a:ext uri="{FF2B5EF4-FFF2-40B4-BE49-F238E27FC236}">
                <a16:creationId xmlns:a16="http://schemas.microsoft.com/office/drawing/2014/main" id="{A7ACA0FC-8F53-4021-9CFB-9170215DD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143750" cy="5441950"/>
          </a:xfrm>
        </p:spPr>
        <p:txBody>
          <a:bodyPr/>
          <a:lstStyle/>
          <a:p>
            <a:r>
              <a:rPr lang="pt-BR" altLang="pt-BR"/>
              <a:t>3 - Como viver para sempre.</a:t>
            </a:r>
          </a:p>
          <a:p>
            <a:pPr lvl="1"/>
            <a:r>
              <a:rPr lang="pt-BR" altLang="pt-BR"/>
              <a:t>Estudando a Palavra de Deus e colocando em prática, vivemos mais e melhor.</a:t>
            </a:r>
          </a:p>
          <a:p>
            <a:pPr lvl="2"/>
            <a:r>
              <a:rPr lang="pt-BR" altLang="pt-BR"/>
              <a:t>Ela nos orienta como, diz II Tim. 3:16-17.</a:t>
            </a:r>
          </a:p>
          <a:p>
            <a:pPr lvl="1"/>
            <a:r>
              <a:rPr lang="pt-BR" altLang="pt-BR"/>
              <a:t>Timóteo significa “que honra a Deus”.</a:t>
            </a:r>
          </a:p>
          <a:p>
            <a:pPr lvl="2"/>
            <a:r>
              <a:rPr lang="pt-BR" altLang="pt-BR"/>
              <a:t>Devemos ser: pessoas que honrem a Deus com o seu corpo, mente e coração.</a:t>
            </a:r>
            <a:endParaRPr lang="pt-BR" altLang="pt-BR" sz="3600"/>
          </a:p>
          <a:p>
            <a:pPr lvl="2"/>
            <a:r>
              <a:rPr lang="pt-BR" altLang="pt-BR"/>
              <a:t>Como podemos honrar a Deus?</a:t>
            </a:r>
          </a:p>
          <a:p>
            <a:pPr lvl="3"/>
            <a:r>
              <a:rPr lang="pt-BR" altLang="pt-BR"/>
              <a:t>Ao estudarmos Sua Palavra todos os dias, seremos iluminados e impulsionados a modificar hábitos e pensamentos.</a:t>
            </a:r>
          </a:p>
          <a:p>
            <a:pPr lvl="3"/>
            <a:r>
              <a:rPr lang="pt-BR" altLang="pt-BR"/>
              <a:t>Ler João 8:51</a:t>
            </a:r>
          </a:p>
        </p:txBody>
      </p:sp>
      <p:sp>
        <p:nvSpPr>
          <p:cNvPr id="18435" name="Espaço Reservado para Número de Slide 5">
            <a:extLst>
              <a:ext uri="{FF2B5EF4-FFF2-40B4-BE49-F238E27FC236}">
                <a16:creationId xmlns:a16="http://schemas.microsoft.com/office/drawing/2014/main" id="{487CBFE0-EBB0-488C-9178-C56BEB79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90D8740-B8CD-4BE1-AB3E-523F4FB197E4}" type="slidenum">
              <a:rPr lang="pt-BR" altLang="pt-BR">
                <a:solidFill>
                  <a:schemeClr val="bg1"/>
                </a:solidFill>
              </a:rPr>
              <a:pPr/>
              <a:t>6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Conteúdo 4">
            <a:extLst>
              <a:ext uri="{FF2B5EF4-FFF2-40B4-BE49-F238E27FC236}">
                <a16:creationId xmlns:a16="http://schemas.microsoft.com/office/drawing/2014/main" id="{D29AAFE9-A338-4E6F-9277-4A2A6CA96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Conclusão</a:t>
            </a:r>
          </a:p>
          <a:p>
            <a:pPr lvl="1"/>
            <a:r>
              <a:rPr lang="pt-BR" altLang="pt-BR"/>
              <a:t>A vida que você sempre sonhou pode começar hoje se colocar em prática a vontade de Deus.</a:t>
            </a:r>
          </a:p>
          <a:p>
            <a:pPr lvl="1"/>
            <a:r>
              <a:rPr lang="pt-BR" altLang="pt-BR"/>
              <a:t>Queremos viver para sempre. Sabemos onde estão as instruções para viver vida abundante.</a:t>
            </a:r>
          </a:p>
          <a:p>
            <a:pPr lvl="2"/>
            <a:r>
              <a:rPr lang="pt-BR" altLang="pt-BR"/>
              <a:t>Quantos hoje desejam buscar a vontade de Deus na Sua Palavra todos os dias? Você quer ser um valdense moderno? </a:t>
            </a:r>
          </a:p>
        </p:txBody>
      </p:sp>
      <p:sp>
        <p:nvSpPr>
          <p:cNvPr id="19459" name="Espaço Reservado para Número de Slide 5">
            <a:extLst>
              <a:ext uri="{FF2B5EF4-FFF2-40B4-BE49-F238E27FC236}">
                <a16:creationId xmlns:a16="http://schemas.microsoft.com/office/drawing/2014/main" id="{AC7D748F-2375-4853-8419-E6EA0D87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6928739-FBEC-4387-8362-0A73C0AB640F}" type="slidenum">
              <a:rPr lang="pt-BR" altLang="pt-BR">
                <a:solidFill>
                  <a:schemeClr val="bg1"/>
                </a:solidFill>
              </a:rPr>
              <a:pPr/>
              <a:t>7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428</Words>
  <Application>Microsoft Office PowerPoint</Application>
  <PresentationFormat>Apresentação na tela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Calibri</vt:lpstr>
      <vt:lpstr>Arial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SM5561-SM5568</dc:title>
  <dc:subject>SM-BRILHA EM MIM</dc:subject>
  <dc:creator>Pr. MARCELO AUGUSTO DE CARVALHO</dc:creator>
  <cp:keywords>www.4tons.com</cp:keywords>
  <dc:description>COMÉRCIO PROIBIDO. USO PESSOAL</dc:description>
  <cp:lastModifiedBy>Pr. Marcelo Carvalho</cp:lastModifiedBy>
  <cp:revision>1</cp:revision>
  <dcterms:created xsi:type="dcterms:W3CDTF">2009-07-07T02:15:00Z</dcterms:created>
  <dcterms:modified xsi:type="dcterms:W3CDTF">2019-10-29T17:19:27Z</dcterms:modified>
  <cp:category>SM-SEMANA JOVEM 2009</cp:category>
</cp:coreProperties>
</file>