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02D985A-DAD5-4A9E-8B01-6EC8FBFB33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364EA4-5C74-41D1-A7EC-5D969B6BE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EBA37D-8011-4E4D-9374-C1B3FB388DEE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DD16332-9ED2-42F1-97FA-089C0155A3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B0A5C7F-D8E0-4AE0-8B1E-5EDEBB5507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CE0B668-9099-4351-9462-C4BE8E29F11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8FF85EE-3BD8-4F0F-8023-DEFC95FBAE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BB4642-0507-4C3C-B707-3B98409587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E1EA85C-49F3-4CD0-B734-4A42654B63ED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489DF05D-ABD6-4F5A-95ED-DBF6B458D1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15E24FED-0472-407B-BE3C-63B6780C3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0534FA-26F1-4E27-9E08-EB853C9770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0D53E2-D07A-45CF-BA26-93CFDBE4E3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74B7526-BB8D-44D1-B1A7-6639776F0FD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425D2E-2C83-411D-8CD6-2FA92A16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1F32F7-4764-4890-A7E5-589A5C01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3E86AB-378F-46DD-8F83-13E60139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B771D-D903-4A2F-838E-D3FA327C5C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672552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957253-BCED-4CC7-829C-C05BC041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796FEB-3FCE-49A4-B53E-8441A4D08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92F347-BEF4-43CB-8E0D-4235565D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3F323-2DF4-4656-986E-21B0712E1E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29525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FCD7C6-53E2-4508-9FF4-B2C4B4F2BC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67181B-3637-4B40-878D-224881B51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961B63-7FB9-4890-B7D2-5ABE228ED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8989A-3309-4765-979C-57A91A0318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42695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8433D-085E-415C-9676-02FBBD87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E0DF3-825B-4EB5-90F6-C918B15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4C12A4-6974-43F4-B94A-3C317505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E623C-D12E-461B-982A-70A8C388B8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230709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73650-2F6D-47F1-AF4B-D371039E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B2FFE6-C82D-46C1-B93D-1DE596DD1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B97418-6A96-4283-AF44-30B512882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7C59D-38AE-4940-9A26-9630ED8A6D7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06990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016E21-CB8C-4FE9-BDD5-F8B547C9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7BC05F-7C9A-4027-A842-057294E9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35CC3E-1DDB-43BC-9054-0E0B01369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E0EC8-1AFF-485C-B8AB-8BCA6DC12F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97951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6CB0F0-8898-45E4-A907-038CDE4A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D5EDC5-C69A-4090-8CF0-A1C8923F6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A15AE0F-1165-4589-ACA0-9FB10068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00A69-61B7-4246-A08B-7C070878DA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028429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381949-6EFD-41D8-8F00-7FBEEF4E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E13E5F5-3C12-4305-9C96-3B8E5605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665EFE-B3D1-4848-A1AD-9DB1ABBD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36310-BEE0-4F80-AC7F-D1F0BCF67B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129507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9254E77-9BB7-4D36-B79C-578A90FF3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65308D-ED3B-478A-A476-282BDCA16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D78ECA-66BC-455B-A3D4-F425DCAC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9000-2187-4884-83DB-A03DA5C0548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086368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CBDC04-5C66-4B2E-848A-287E8F6D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5DDA51-6FE8-4C26-9768-E7406BE5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545504-30E6-4D33-9F7A-9B3B3F53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3D17F-1DE5-4C70-AD66-093EEFDFAE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30071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0BE4BF-6983-44E4-9FAC-7F8EA249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F39D25-A565-4299-8B7B-CEEF7C65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DD03FF-4001-44D6-AD2A-7D2CB89D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18009-9DB7-4B7F-8DB4-275EC13CB0F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25948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8">
            <a:extLst>
              <a:ext uri="{FF2B5EF4-FFF2-40B4-BE49-F238E27FC236}">
                <a16:creationId xmlns:a16="http://schemas.microsoft.com/office/drawing/2014/main" id="{9C8174B5-909F-4B82-ABEA-D102D7EACEE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777173-1EE3-4EE0-AADC-5555C02184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F2A70C-C1B1-44A2-9C5F-867A6D6A4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BE1174B-7138-4487-A38F-6CE8D834BBF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B187DE1E-4047-42E0-9929-FA66E628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DB12107-BAA2-4BD3-97D7-2BB9402B6635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6">
            <a:extLst>
              <a:ext uri="{FF2B5EF4-FFF2-40B4-BE49-F238E27FC236}">
                <a16:creationId xmlns:a16="http://schemas.microsoft.com/office/drawing/2014/main" id="{0E601B82-DB1D-4E0C-9F53-0B5FE313C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4">
            <a:extLst>
              <a:ext uri="{FF2B5EF4-FFF2-40B4-BE49-F238E27FC236}">
                <a16:creationId xmlns:a16="http://schemas.microsoft.com/office/drawing/2014/main" id="{94BF4AC0-355E-42EE-B1FF-C9DC94DB6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Introdução</a:t>
            </a:r>
          </a:p>
          <a:p>
            <a:pPr lvl="1"/>
            <a:r>
              <a:rPr lang="pt-BR" altLang="pt-BR"/>
              <a:t>Sem energia:</a:t>
            </a:r>
          </a:p>
          <a:p>
            <a:pPr lvl="2"/>
            <a:r>
              <a:rPr lang="pt-BR" altLang="pt-BR"/>
              <a:t>O ferro elétrico não passa roupa;</a:t>
            </a:r>
          </a:p>
          <a:p>
            <a:pPr lvl="2"/>
            <a:r>
              <a:rPr lang="pt-BR" altLang="pt-BR"/>
              <a:t>A luz não acende;</a:t>
            </a:r>
          </a:p>
          <a:p>
            <a:pPr lvl="2"/>
            <a:r>
              <a:rPr lang="pt-BR" altLang="pt-BR"/>
              <a:t>A batedeira não faz bolo;</a:t>
            </a:r>
          </a:p>
          <a:p>
            <a:pPr lvl="2"/>
            <a:r>
              <a:rPr lang="pt-BR" altLang="pt-BR"/>
              <a:t>O liquidificador não se faz vitamina;</a:t>
            </a:r>
          </a:p>
          <a:p>
            <a:pPr lvl="2"/>
            <a:r>
              <a:rPr lang="pt-BR" altLang="pt-BR"/>
              <a:t>O aparelho de som vira aparelho sem som;</a:t>
            </a:r>
          </a:p>
          <a:p>
            <a:pPr lvl="2"/>
            <a:r>
              <a:rPr lang="pt-BR" altLang="pt-BR"/>
              <a:t>O computador não funciona;</a:t>
            </a:r>
          </a:p>
          <a:p>
            <a:pPr lvl="2"/>
            <a:r>
              <a:rPr lang="pt-BR" altLang="pt-BR"/>
              <a:t>Todos os aparelhos elétricos do planeta perdem suas funções, não prestam para quase nada.</a:t>
            </a:r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88256CBF-E926-4C4C-BB1A-2B10DABA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35C352F-44BB-4D49-896E-472E319B2473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012E74D2-05D5-48EB-B75C-A01E87B71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1 – Loucos e doidos</a:t>
            </a:r>
            <a:br>
              <a:rPr lang="pt-BR" altLang="pt-BR"/>
            </a:br>
            <a:r>
              <a:rPr lang="pt-BR" altLang="pt-BR"/>
              <a:t>– Lucas 12:15-20</a:t>
            </a:r>
            <a:endParaRPr lang="en-US" altLang="pt-BR"/>
          </a:p>
          <a:p>
            <a:pPr lvl="1"/>
            <a:r>
              <a:rPr lang="pt-BR" altLang="pt-BR"/>
              <a:t>Jesus foi bem claro quando confirmou a loucura de quem vive só para si.</a:t>
            </a:r>
          </a:p>
          <a:p>
            <a:pPr lvl="2"/>
            <a:r>
              <a:rPr lang="pt-BR" altLang="pt-BR"/>
              <a:t>Aqueles que pensam só nos bens terrenos são loucos.</a:t>
            </a:r>
          </a:p>
          <a:p>
            <a:pPr lvl="2"/>
            <a:r>
              <a:rPr lang="pt-BR" altLang="pt-BR"/>
              <a:t>Os que só vivem satisfazendo seus próprios desejos egoístas são doidos.</a:t>
            </a:r>
          </a:p>
          <a:p>
            <a:pPr lvl="2"/>
            <a:r>
              <a:rPr lang="pt-BR" altLang="pt-BR"/>
              <a:t>Como é possível alguém viver sem Deus e achar que terá sucesso verdadeiro?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C249E9E5-950C-4993-ACA8-C4DE3C50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3614110-8966-4CAD-B385-0B107F3588D5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D42EB844-EEF8-477F-B442-79F738AC7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2 – Baterias Descarregadas</a:t>
            </a:r>
          </a:p>
          <a:p>
            <a:pPr lvl="1"/>
            <a:r>
              <a:rPr lang="pt-BR" altLang="pt-BR"/>
              <a:t>Mas há pessoas que não negam a existência de Deus.</a:t>
            </a:r>
          </a:p>
          <a:p>
            <a:pPr lvl="2"/>
            <a:r>
              <a:rPr lang="pt-BR" altLang="pt-BR"/>
              <a:t>São seres humanos que se dizem cristãos, mas não seguem a Cristo.</a:t>
            </a:r>
          </a:p>
          <a:p>
            <a:pPr lvl="2"/>
            <a:r>
              <a:rPr lang="pt-BR" altLang="pt-BR"/>
              <a:t>Vão à igreja e oram algumas vezes, mas buscam a Deus somente nas crises.</a:t>
            </a:r>
          </a:p>
          <a:p>
            <a:pPr lvl="2"/>
            <a:r>
              <a:rPr lang="pt-BR" altLang="pt-BR"/>
              <a:t>Não há maneira de ser um seguidor, sem seguir, estar sempre junto do guia.</a:t>
            </a:r>
          </a:p>
          <a:p>
            <a:pPr lvl="2"/>
            <a:r>
              <a:rPr lang="pt-BR" altLang="pt-BR"/>
              <a:t>Não há possibilidade de brilhar sem estar constantemente conectado à fonte de energia.</a:t>
            </a:r>
            <a:endParaRPr lang="pt-BR" altLang="pt-BR" b="1"/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19A0B681-98F3-4F2F-94A1-DC4CA4E7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2BA09FE-D7E3-49D1-8AE8-E6509945E2A8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D71D8568-C999-4965-B0FC-3E72AB1DA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pPr lvl="1"/>
            <a:r>
              <a:rPr lang="pt-BR" altLang="pt-BR"/>
              <a:t>Precisamos de energia espiritual para manter nossas “lâmpadas” acesas – Mateus 25:1-8</a:t>
            </a:r>
          </a:p>
          <a:p>
            <a:pPr lvl="2"/>
            <a:r>
              <a:rPr lang="pt-BR" altLang="pt-BR"/>
              <a:t>As virgens que não recarregavam suas lâmpadas representam cristãos que querem viver sem comunhão com Deus. São as 5 virgens “loucas”.</a:t>
            </a:r>
          </a:p>
          <a:p>
            <a:pPr lvl="2"/>
            <a:r>
              <a:rPr lang="pt-BR" altLang="pt-BR"/>
              <a:t>Jesus não conhece quem não se comunica com Ele.</a:t>
            </a:r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31B3A70C-0ACE-4977-9BF7-C1B1B667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9D854F-370E-4EAA-A263-B996FDC3A1EB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2E5E9015-C18A-4AB7-8A84-020579332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143750" cy="5441950"/>
          </a:xfrm>
        </p:spPr>
        <p:txBody>
          <a:bodyPr/>
          <a:lstStyle/>
          <a:p>
            <a:r>
              <a:rPr lang="pt-BR" altLang="pt-BR"/>
              <a:t>3 – O supremo exemplo</a:t>
            </a:r>
          </a:p>
          <a:p>
            <a:pPr lvl="1"/>
            <a:r>
              <a:rPr lang="pt-BR" altLang="pt-BR"/>
              <a:t>Para meditar:</a:t>
            </a:r>
          </a:p>
          <a:p>
            <a:pPr lvl="3"/>
            <a:r>
              <a:rPr lang="pt-BR" altLang="pt-BR"/>
              <a:t>“Sexta-feira, 20 de março [1896], levantei-me cedo, por volta das três e meia da madrugada. Enquanto escrevia sobre o décimo quinto capítulo de João, de repente me sobreveio maravilhosa paz. O quarto todo parecia estar repleto da atmosfera do Céu. Parecia haver no quarto uma santa e sagrada Presença. Depus a pena e fiquei em atitude de expectativa, para ver o que o Espírito iria dizer-me. Não vi pessoa alguma. Não ouvi nenhuma voz audível, mas um Observador celestial parecia estar bem perto de mim; percebi que me encontrava na presença de Jesus.” Mensagens Escolhidas, vol 3, 35.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AC81FE47-194A-4F58-9DA3-C9A8D6D5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7435813-883A-4DFC-9B71-43F3C079894E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7F141C87-3F1A-47A2-9C47-AA10B1373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143750" cy="5441950"/>
          </a:xfrm>
        </p:spPr>
        <p:txBody>
          <a:bodyPr/>
          <a:lstStyle/>
          <a:p>
            <a:pPr lvl="1"/>
            <a:r>
              <a:rPr lang="pt-BR" altLang="pt-BR"/>
              <a:t>Para meditar:</a:t>
            </a:r>
          </a:p>
          <a:p>
            <a:pPr lvl="3"/>
            <a:r>
              <a:rPr lang="pt-BR" altLang="pt-BR"/>
              <a:t>“Jesus estudou as Escrituras na infância, na juventude e na fase adulta. Como criança, aos joelhos de Sua mãe, do rolo dos profetas recebia diariamente instruções. Em Sua juventude, a madrugada e o crepúsculo vespertino muitas vezes O encontravam sozinho ao lado da montanha ou entre as árvores da floresta, passando uma hora silenciosa de oração e estudo da Palavra de Deus.” Educação, 185.</a:t>
            </a:r>
          </a:p>
          <a:p>
            <a:pPr lvl="3"/>
            <a:r>
              <a:rPr lang="pt-BR" altLang="pt-BR"/>
              <a:t>“Findara o longo dia cheio de agitação, e Jesus buscou repouso. Mas, enquanto a cidade se achava imersa no sono, o Salvador "levantando-Se de manhã muito cedo, estando ainda escuro, saiu, e foi para um lugar deserto, e ali orava". Mar. 1:35. CBV, 30.</a:t>
            </a:r>
          </a:p>
          <a:p>
            <a:pPr lvl="3"/>
            <a:endParaRPr lang="pt-BR" altLang="pt-BR"/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4CFD349C-3DC6-459A-9AFD-69B42F41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E86FFA-5F8A-4A6C-BA0A-A1C16939D749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4">
            <a:extLst>
              <a:ext uri="{FF2B5EF4-FFF2-40B4-BE49-F238E27FC236}">
                <a16:creationId xmlns:a16="http://schemas.microsoft.com/office/drawing/2014/main" id="{9E5FD55C-CBA7-4465-A4AF-EE901ADD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143750" cy="5441950"/>
          </a:xfrm>
        </p:spPr>
        <p:txBody>
          <a:bodyPr/>
          <a:lstStyle/>
          <a:p>
            <a:pPr lvl="1"/>
            <a:r>
              <a:rPr lang="pt-BR" altLang="pt-BR"/>
              <a:t>Por que parece ser tão fácil cair em pecado?</a:t>
            </a:r>
          </a:p>
          <a:p>
            <a:pPr lvl="3"/>
            <a:r>
              <a:rPr lang="pt-BR" altLang="pt-BR"/>
              <a:t>“Por que é que nossos jovens, e mesmo os de mais idade, são facilmente induzidos à tentação e ao pecado? - É </a:t>
            </a:r>
            <a:r>
              <a:rPr lang="pt-BR" altLang="pt-BR" b="1"/>
              <a:t>porque a Palavra de Deus não é estudada e meditada como devia ser.</a:t>
            </a:r>
            <a:r>
              <a:rPr lang="pt-BR" altLang="pt-BR"/>
              <a:t> Fosse ela apreciada, haveria uma retidão interior, um poder de espírito que resistiria às tentações de Satanás para o mal. Firme e decidida força de vontade deixa de se introduzir na vida e caráter, porque as sagradas instruções de Deus não se tornam objeto de estudo e de meditação. Não se faz o esforço que devia se feito para dirigir o espírito aos pensamentos puros e santos, desviando-o do que é impuro e falso.” Fundamentos da Educação Cristã, 132.</a:t>
            </a:r>
          </a:p>
        </p:txBody>
      </p:sp>
      <p:sp>
        <p:nvSpPr>
          <p:cNvPr id="20483" name="Espaço Reservado para Número de Slide 5">
            <a:extLst>
              <a:ext uri="{FF2B5EF4-FFF2-40B4-BE49-F238E27FC236}">
                <a16:creationId xmlns:a16="http://schemas.microsoft.com/office/drawing/2014/main" id="{ABD7DA02-A087-4A00-96F0-5D888F6C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5D0E50-15E6-412E-9068-CE544187E079}" type="slidenum">
              <a:rPr lang="pt-BR" altLang="pt-BR">
                <a:solidFill>
                  <a:schemeClr val="bg1"/>
                </a:solidFill>
              </a:rPr>
              <a:pPr/>
              <a:t>8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Conteúdo 4">
            <a:extLst>
              <a:ext uri="{FF2B5EF4-FFF2-40B4-BE49-F238E27FC236}">
                <a16:creationId xmlns:a16="http://schemas.microsoft.com/office/drawing/2014/main" id="{AAEA2CCB-C2D0-44E4-A1CE-36F5C9D38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Tempo para Deus. Tempo para orar. Começar o dia, conectados com nosso Senhor. Buscar comunhão e meditação, refletir a imagem divina em nossa vida. É essa nossa urgente necessidade.</a:t>
            </a:r>
          </a:p>
          <a:p>
            <a:pPr lvl="2"/>
            <a:r>
              <a:rPr lang="pt-BR" altLang="pt-BR"/>
              <a:t>Como está sua vida de oração?</a:t>
            </a:r>
          </a:p>
          <a:p>
            <a:pPr lvl="2"/>
            <a:r>
              <a:rPr lang="pt-BR" altLang="pt-BR"/>
              <a:t>Como está a sua amizade com Jesus?</a:t>
            </a:r>
          </a:p>
        </p:txBody>
      </p:sp>
      <p:sp>
        <p:nvSpPr>
          <p:cNvPr id="21507" name="Espaço Reservado para Número de Slide 5">
            <a:extLst>
              <a:ext uri="{FF2B5EF4-FFF2-40B4-BE49-F238E27FC236}">
                <a16:creationId xmlns:a16="http://schemas.microsoft.com/office/drawing/2014/main" id="{172A93D4-E1EA-4DF8-A4A8-8057E7AF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9B92C0E-3474-4E60-99C3-7817D200DCDC}" type="slidenum">
              <a:rPr lang="pt-BR" altLang="pt-BR">
                <a:solidFill>
                  <a:schemeClr val="bg1"/>
                </a:solidFill>
              </a:rPr>
              <a:pPr/>
              <a:t>9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649</Words>
  <Application>Microsoft Office PowerPoint</Application>
  <PresentationFormat>Apresentação na tela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2019-10-29T17:19:17Z</dcterms:modified>
  <cp:category>SM-SEMANA JOVEM 2009</cp:category>
</cp:coreProperties>
</file>