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C6E25D7-2459-4311-8704-DCF07E0AF0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D579522-346D-4CCD-8D14-59253D2EA0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B9636E3-8AF5-4B6F-BAD4-FCA0FE9A655B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E0CFBD8-1BBD-4AD5-8061-E5740DEC1C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CD2C777-F813-40F4-9B96-CFD3D703DF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786762-F097-40A1-B9C6-026E6E5C0E7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4758C33-4DEB-4B43-B6C5-7E984809F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2E06A5-D022-45DC-A819-1E15833306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DE581E0-8C30-46AB-9B65-509B645FF98B}" type="datetimeFigureOut">
              <a:rPr lang="pt-BR"/>
              <a:pPr>
                <a:defRPr/>
              </a:pPr>
              <a:t>29/10/2019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CA8C2C17-2433-4EBA-82CE-563DB644E8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5F06D102-90F9-418E-B39F-68B011623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F10996-F8A9-4D0C-B3B5-4AA3C7CA4C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1EBB4B-2E32-4CF5-9432-E8DA18F3A1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263D905-EC8C-4FC7-9400-6C3B14E384E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3AE4E5-CEBF-40BD-A27F-2C7E93AD32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543284-B45F-4DC2-8935-5D7D95EB0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A7990D-09D9-489B-BE00-BC9C79300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F6247-7B38-4F0E-861E-1344A6A677D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782345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019A36-B149-4B17-9DE9-D8598A1C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82EECB-B7F6-4B9B-9444-10F04560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C201EF-CBD5-49CA-8A7B-4C9F3DF1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539EF-A7EF-41D7-B48D-CC81DE7E36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971584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8CD50E-63E3-4BA4-A5FA-0AFF8BB0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2443F9-D2C7-493A-B442-E39D0F6B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FF424A-79C6-4E68-8C2C-3D77A190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EBB7D-F68D-4A13-8867-94C69F0FE8D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85688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D69E4-7D1C-4F36-8DA5-BE75FBF3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360DE4-78D9-4897-AD61-399C2CB9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009BF6-E44C-44B8-A6CB-941D152D9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70E0F-496E-4A94-B53A-6F30D65E6C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622054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2073D3-DB60-4817-B645-FA1844BE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604D8-0F4C-42B9-A76F-E6D56D83D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0A1DFB-5476-4810-9703-8CFFBB53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163DE-3E0A-436E-8F13-E68A76BC04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52990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FDA8CC-35F8-4E59-A091-B2C50168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A0FDA3-10CA-45F5-AA98-726EE023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4D467A9-A4EE-4CA3-903E-A4DEDD7A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2FC6B-B032-4FF3-AD5D-AC2932DBD9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4717134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BD90457-2ECF-4654-AD11-562D1EF6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388A900-FDB7-468D-9D0A-ABF04056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A3C8686-7F5B-4F45-AECE-2E24D28F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60083-27E1-4322-A9B2-37D94A95B02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332179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03C5647-2403-4991-A2EA-C0E4AD06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7CF353A-1EF6-4891-AC27-1CBB761B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367A45-661F-43F5-80AE-51E4A226F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18296-B6E7-4C9A-83CA-3169A64EBB8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26904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597EC9C-0328-439F-BF84-E5FC05EA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4CFD132-0FA6-4716-B2A5-8ABFC882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0BB5FE7-7E59-4599-BB41-19CFD6A68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927CC-D6FD-44EA-B4E9-FDE1E6455BB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9014353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C89AF5-6EF7-4469-88F3-920F644E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FD94E7-8809-44A2-BABB-49472310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422E17-8805-41BE-83A8-784A028E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A1DEF-9883-4B67-B023-96ED37B0D39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671675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12794-F9E4-4EED-AEEC-EE755931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2EB9FB-4464-49C3-A087-9A064335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4D80CA-36FE-4875-80B0-7424DFB8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70D96-3F27-4259-AFDB-80B43AB6CD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073175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9">
            <a:extLst>
              <a:ext uri="{FF2B5EF4-FFF2-40B4-BE49-F238E27FC236}">
                <a16:creationId xmlns:a16="http://schemas.microsoft.com/office/drawing/2014/main" id="{69CAF86A-BB48-4FF0-BB7C-60679343D7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091405-6A0B-46E3-9597-E8AB4182D2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8750" y="1130300"/>
            <a:ext cx="7000875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2FFC8-B721-49BF-A0C3-569E36664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56438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AA376FB0-D9FF-4590-B86E-EBC451090BC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99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215968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F6228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>
            <a:extLst>
              <a:ext uri="{FF2B5EF4-FFF2-40B4-BE49-F238E27FC236}">
                <a16:creationId xmlns:a16="http://schemas.microsoft.com/office/drawing/2014/main" id="{3EE53B6A-7F85-41B0-9272-8C8760B5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724B20D-63EB-4FEC-AF1A-63C612626ED0}" type="slidenum">
              <a:rPr lang="pt-BR" altLang="pt-BR">
                <a:solidFill>
                  <a:schemeClr val="bg1"/>
                </a:solidFill>
              </a:rPr>
              <a:pPr/>
              <a:t>1</a:t>
            </a:fld>
            <a:endParaRPr lang="pt-BR" altLang="pt-BR">
              <a:solidFill>
                <a:schemeClr val="bg1"/>
              </a:solidFill>
            </a:endParaRPr>
          </a:p>
        </p:txBody>
      </p:sp>
      <p:pic>
        <p:nvPicPr>
          <p:cNvPr id="13315" name="Imagem 7">
            <a:extLst>
              <a:ext uri="{FF2B5EF4-FFF2-40B4-BE49-F238E27FC236}">
                <a16:creationId xmlns:a16="http://schemas.microsoft.com/office/drawing/2014/main" id="{C09D33F1-1756-4CDA-9D53-601C8C3E6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4">
            <a:extLst>
              <a:ext uri="{FF2B5EF4-FFF2-40B4-BE49-F238E27FC236}">
                <a16:creationId xmlns:a16="http://schemas.microsoft.com/office/drawing/2014/main" id="{A32CA6FC-9AC5-49B1-82DC-5F0BF10EF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/>
              <a:t>Introdução</a:t>
            </a:r>
          </a:p>
          <a:p>
            <a:pPr lvl="1"/>
            <a:r>
              <a:rPr lang="pt-BR" altLang="pt-BR"/>
              <a:t>O Duque de Sabóia ficou surpreendido quando após conversar com 12 crianças, filhos dos valdenses, descobriu que eram absolutamente normais e não possuíam um olho na testa e 4 filas de dentes pretos.</a:t>
            </a:r>
            <a:endParaRPr lang="en-US" altLang="pt-BR"/>
          </a:p>
          <a:p>
            <a:pPr lvl="2"/>
            <a:r>
              <a:rPr lang="en-US" altLang="pt-BR"/>
              <a:t>Resultado: Houve 50 anos de paz em relação aos valdenses.</a:t>
            </a:r>
          </a:p>
          <a:p>
            <a:pPr lvl="2"/>
            <a:r>
              <a:rPr lang="en-US" altLang="pt-BR"/>
              <a:t>Sua surpresa se deu por ter ouvido anteriormente uma mentira acerca das crianças.</a:t>
            </a:r>
            <a:endParaRPr lang="pt-BR" altLang="pt-BR"/>
          </a:p>
        </p:txBody>
      </p:sp>
      <p:sp>
        <p:nvSpPr>
          <p:cNvPr id="14339" name="Espaço Reservado para Número de Slide 5">
            <a:extLst>
              <a:ext uri="{FF2B5EF4-FFF2-40B4-BE49-F238E27FC236}">
                <a16:creationId xmlns:a16="http://schemas.microsoft.com/office/drawing/2014/main" id="{C1068CD4-206D-46AC-9607-E82DD3A2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1B2B16-05D5-4CB1-BDC9-B8FC25D013E0}" type="slidenum">
              <a:rPr lang="pt-BR" altLang="pt-BR">
                <a:solidFill>
                  <a:schemeClr val="bg1"/>
                </a:solidFill>
              </a:rPr>
              <a:pPr/>
              <a:t>2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4">
            <a:extLst>
              <a:ext uri="{FF2B5EF4-FFF2-40B4-BE49-F238E27FC236}">
                <a16:creationId xmlns:a16="http://schemas.microsoft.com/office/drawing/2014/main" id="{2AA13F27-4764-4A13-BE99-D50C1B9E5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1 – Um pequeno leme desregulado</a:t>
            </a:r>
            <a:endParaRPr lang="en-US" altLang="pt-BR"/>
          </a:p>
          <a:p>
            <a:pPr lvl="1"/>
            <a:r>
              <a:rPr lang="pt-BR" altLang="pt-BR"/>
              <a:t>Uma mentira que se espalha nas conversas, uma maledicência, um mau juízo de alguém, são formas de multiplicar preconceitos.</a:t>
            </a:r>
          </a:p>
          <a:p>
            <a:pPr lvl="1"/>
            <a:r>
              <a:rPr lang="pt-BR" altLang="pt-BR"/>
              <a:t>A Bíblia fala que a língua está cheia de veneno mortal.</a:t>
            </a:r>
            <a:endParaRPr lang="pt-BR" altLang="pt-BR" sz="4000"/>
          </a:p>
          <a:p>
            <a:pPr lvl="2"/>
            <a:r>
              <a:rPr lang="pt-BR" altLang="pt-BR" b="1"/>
              <a:t>Tiago 3:4-6 e 8-10</a:t>
            </a:r>
            <a:r>
              <a:rPr lang="pt-BR" altLang="pt-BR"/>
              <a:t>. O verso termina dizendo: “meus irmãos, não pode ser assim!”</a:t>
            </a:r>
            <a:endParaRPr lang="pt-BR" altLang="pt-BR" sz="3600"/>
          </a:p>
          <a:p>
            <a:pPr lvl="2"/>
            <a:r>
              <a:rPr lang="pt-BR" altLang="pt-BR" b="1"/>
              <a:t>Provérbios 12:18 e 19</a:t>
            </a:r>
            <a:r>
              <a:rPr lang="pt-BR" altLang="pt-BR"/>
              <a:t>. Precisamos cuidar com nossas palavras, elas revelam quem somos.</a:t>
            </a:r>
            <a:endParaRPr lang="pt-BR" altLang="pt-BR" b="1"/>
          </a:p>
        </p:txBody>
      </p:sp>
      <p:sp>
        <p:nvSpPr>
          <p:cNvPr id="15363" name="Espaço Reservado para Número de Slide 5">
            <a:extLst>
              <a:ext uri="{FF2B5EF4-FFF2-40B4-BE49-F238E27FC236}">
                <a16:creationId xmlns:a16="http://schemas.microsoft.com/office/drawing/2014/main" id="{5B6507A2-1FD0-44B2-A780-96BDEBEB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8F9551F-01DD-4E55-B2DB-09BD9BCD23A4}" type="slidenum">
              <a:rPr lang="pt-BR" altLang="pt-BR">
                <a:solidFill>
                  <a:schemeClr val="bg1"/>
                </a:solidFill>
              </a:rPr>
              <a:pPr/>
              <a:t>3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4">
            <a:extLst>
              <a:ext uri="{FF2B5EF4-FFF2-40B4-BE49-F238E27FC236}">
                <a16:creationId xmlns:a16="http://schemas.microsoft.com/office/drawing/2014/main" id="{B11D4E6F-86B0-4063-AA73-E44E491AC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r>
              <a:rPr lang="pt-BR" altLang="pt-BR"/>
              <a:t>2 – Lírio branco no meio do lodo mal cheiroso.</a:t>
            </a:r>
          </a:p>
          <a:p>
            <a:pPr lvl="1"/>
            <a:r>
              <a:rPr lang="pt-BR" altLang="pt-BR"/>
              <a:t>Ler Gênesis 6:9</a:t>
            </a:r>
            <a:endParaRPr lang="pt-BR" altLang="pt-BR" sz="4000"/>
          </a:p>
          <a:p>
            <a:pPr lvl="2"/>
            <a:r>
              <a:rPr lang="pt-BR" altLang="pt-BR"/>
              <a:t>Quando parece que todos agem de má fé, são falsos e hipócritas; podemos ser luz que brilha nas trevas.</a:t>
            </a:r>
          </a:p>
          <a:p>
            <a:pPr lvl="2"/>
            <a:r>
              <a:rPr lang="pt-BR" altLang="pt-BR"/>
              <a:t>Não tenha nem medo e nem vergonha de ser especial aos olhos de Jesus...</a:t>
            </a:r>
          </a:p>
          <a:p>
            <a:pPr lvl="3"/>
            <a:r>
              <a:rPr lang="pt-BR" altLang="pt-BR"/>
              <a:t>“Mas Noé permanecia semelhante a uma rocha em meio da tempestade. Rodeado pelo desdém e ridículo popular, distinguia-se por sua santa integridade e fidelidade inabalável. Um poder assistia a suas palavras; pois era a voz de Deus ao homem por meio de Seu servo.” PP, 96.</a:t>
            </a:r>
          </a:p>
          <a:p>
            <a:pPr lvl="3"/>
            <a:r>
              <a:rPr lang="pt-BR" altLang="pt-BR"/>
              <a:t>Floresça assim como o lírio no meio do lodo... </a:t>
            </a:r>
          </a:p>
        </p:txBody>
      </p:sp>
      <p:sp>
        <p:nvSpPr>
          <p:cNvPr id="16387" name="Espaço Reservado para Número de Slide 5">
            <a:extLst>
              <a:ext uri="{FF2B5EF4-FFF2-40B4-BE49-F238E27FC236}">
                <a16:creationId xmlns:a16="http://schemas.microsoft.com/office/drawing/2014/main" id="{63C8F1DB-B8CF-4C46-A752-0E72B300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8198431-9090-4221-B72E-E2DE851E8B9E}" type="slidenum">
              <a:rPr lang="pt-BR" altLang="pt-BR">
                <a:solidFill>
                  <a:schemeClr val="bg1"/>
                </a:solidFill>
              </a:rPr>
              <a:pPr/>
              <a:t>4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4">
            <a:extLst>
              <a:ext uri="{FF2B5EF4-FFF2-40B4-BE49-F238E27FC236}">
                <a16:creationId xmlns:a16="http://schemas.microsoft.com/office/drawing/2014/main" id="{F62A7EFB-3A26-4F4E-9471-7C9815009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3 – Um freio na língua</a:t>
            </a:r>
          </a:p>
          <a:p>
            <a:pPr lvl="1"/>
            <a:r>
              <a:rPr lang="pt-BR" altLang="pt-BR"/>
              <a:t>Ler I Pedro 3:10 e 11.</a:t>
            </a:r>
          </a:p>
          <a:p>
            <a:pPr lvl="2"/>
            <a:r>
              <a:rPr lang="pt-BR" altLang="pt-BR"/>
              <a:t>Manter-se incontaminado nos dias de hoje é desafiador.</a:t>
            </a:r>
          </a:p>
          <a:p>
            <a:pPr lvl="3"/>
            <a:r>
              <a:rPr lang="pt-BR" altLang="pt-BR"/>
              <a:t>Às vezes nos acomodamos com o fato de que falar mal é menos pecado do que fazer o mal. Outras vezes achamos que, pelo fato de “todo mundo” estar fazendo tal coisa, não é errado fazer também.</a:t>
            </a:r>
          </a:p>
          <a:p>
            <a:pPr lvl="2"/>
            <a:r>
              <a:rPr lang="pt-BR" altLang="pt-BR" sz="2200" b="1"/>
              <a:t>Apocalipse 14:5</a:t>
            </a:r>
            <a:r>
              <a:rPr lang="pt-BR" altLang="pt-BR" sz="2200"/>
              <a:t>, os salvos são os que em “sua boca não se achou engano; porque são irrepreensíveis diante do trono de Deus”. Fale bem não importa a quem.</a:t>
            </a:r>
          </a:p>
          <a:p>
            <a:pPr lvl="2"/>
            <a:r>
              <a:rPr lang="pt-BR" altLang="pt-BR" sz="2200" b="1"/>
              <a:t>Provérbios 25:11</a:t>
            </a:r>
            <a:r>
              <a:rPr lang="pt-BR" altLang="pt-BR" sz="2200"/>
              <a:t>. Que valor incalculável é a boa palavra dita no tempo certo.</a:t>
            </a:r>
          </a:p>
        </p:txBody>
      </p:sp>
      <p:sp>
        <p:nvSpPr>
          <p:cNvPr id="17411" name="Espaço Reservado para Número de Slide 5">
            <a:extLst>
              <a:ext uri="{FF2B5EF4-FFF2-40B4-BE49-F238E27FC236}">
                <a16:creationId xmlns:a16="http://schemas.microsoft.com/office/drawing/2014/main" id="{79B12D0B-5421-48BE-9AF4-AA5A3DBA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5D61CE8-7D97-4FA6-8F36-A703B4CF7D7A}" type="slidenum">
              <a:rPr lang="pt-BR" altLang="pt-BR">
                <a:solidFill>
                  <a:schemeClr val="bg1"/>
                </a:solidFill>
              </a:rPr>
              <a:pPr/>
              <a:t>5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4">
            <a:extLst>
              <a:ext uri="{FF2B5EF4-FFF2-40B4-BE49-F238E27FC236}">
                <a16:creationId xmlns:a16="http://schemas.microsoft.com/office/drawing/2014/main" id="{8C1AC9A3-1BC5-40DE-8FBC-95772B77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Falar bem de tudo e de todos, precisa ser um estilo de vida entre nós.</a:t>
            </a:r>
          </a:p>
          <a:p>
            <a:pPr lvl="1"/>
            <a:r>
              <a:rPr lang="pt-BR" altLang="pt-BR"/>
              <a:t>Tratar bem, ser cortês no trânsito e no ônibus, cumprimentar os ricos e os pobres, ajudar os vizinhos... existem tantas maneiras de brilharmos por Jesus! </a:t>
            </a:r>
            <a:r>
              <a:rPr lang="pt-BR" altLang="pt-BR" b="1"/>
              <a:t>Você já brilhou hoje?</a:t>
            </a:r>
          </a:p>
          <a:p>
            <a:pPr lvl="2"/>
            <a:r>
              <a:rPr lang="pt-BR" altLang="pt-BR" sz="2200"/>
              <a:t>“Se nos humilhássemos perante Deus, e fôssemos bondosos e corteses e compassivos e piedosos, haveria uma centena de conversões à verdade onde agora há apenas uma.” Testimonies, vol. 9, 189.</a:t>
            </a:r>
          </a:p>
        </p:txBody>
      </p:sp>
      <p:sp>
        <p:nvSpPr>
          <p:cNvPr id="18435" name="Espaço Reservado para Número de Slide 5">
            <a:extLst>
              <a:ext uri="{FF2B5EF4-FFF2-40B4-BE49-F238E27FC236}">
                <a16:creationId xmlns:a16="http://schemas.microsoft.com/office/drawing/2014/main" id="{A2AC5D16-0106-4335-916E-59ACE7BB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318F2A-AEAE-449F-BBA7-1339150C5A7D}" type="slidenum">
              <a:rPr lang="pt-BR" altLang="pt-BR">
                <a:solidFill>
                  <a:schemeClr val="bg1"/>
                </a:solidFill>
              </a:rPr>
              <a:pPr/>
              <a:t>6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Conteúdo 4">
            <a:extLst>
              <a:ext uri="{FF2B5EF4-FFF2-40B4-BE49-F238E27FC236}">
                <a16:creationId xmlns:a16="http://schemas.microsoft.com/office/drawing/2014/main" id="{3C83ADF4-BC9A-49A6-A943-5BFC0B939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130300"/>
            <a:ext cx="7215188" cy="5441950"/>
          </a:xfrm>
        </p:spPr>
        <p:txBody>
          <a:bodyPr/>
          <a:lstStyle/>
          <a:p>
            <a:r>
              <a:rPr lang="pt-BR" altLang="pt-BR"/>
              <a:t>Conclusão</a:t>
            </a:r>
          </a:p>
          <a:p>
            <a:pPr lvl="1"/>
            <a:r>
              <a:rPr lang="pt-BR" altLang="pt-BR"/>
              <a:t>Vamos buscar ao Senhor para cumprirmos nossa missão aqui na terra, vamos ser verdadeiros e puros</a:t>
            </a:r>
          </a:p>
          <a:p>
            <a:pPr lvl="1"/>
            <a:r>
              <a:rPr lang="pt-BR" altLang="pt-BR"/>
              <a:t>Você quer ser como os filhos dos valdenses? Lindos, inteligentes, sábios e instruídos nas escrituras sagradas?</a:t>
            </a:r>
          </a:p>
        </p:txBody>
      </p:sp>
      <p:sp>
        <p:nvSpPr>
          <p:cNvPr id="19459" name="Espaço Reservado para Número de Slide 5">
            <a:extLst>
              <a:ext uri="{FF2B5EF4-FFF2-40B4-BE49-F238E27FC236}">
                <a16:creationId xmlns:a16="http://schemas.microsoft.com/office/drawing/2014/main" id="{64EA040E-DFD4-4A0A-908E-A76A740B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49A246-5EAA-437B-B8D1-FFD3FE5C268F}" type="slidenum">
              <a:rPr lang="pt-BR" altLang="pt-BR">
                <a:solidFill>
                  <a:schemeClr val="bg1"/>
                </a:solidFill>
              </a:rPr>
              <a:pPr/>
              <a:t>7</a:t>
            </a:fld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503</Words>
  <Application>Microsoft Office PowerPoint</Application>
  <PresentationFormat>Apresentação na tela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Arial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SM5561-SM5568</dc:title>
  <dc:subject>SM-BRILHA EM MIM</dc:subject>
  <dc:creator>Pr. MARCELO AUGUSTO DE CARVALHO</dc:creator>
  <cp:keywords>www.4tons.com</cp:keywords>
  <dc:description>COMÉRCIO PROIBIDO. USO PESSOAL</dc:description>
  <cp:lastModifiedBy>Pr. Marcelo Carvalho</cp:lastModifiedBy>
  <cp:revision>1</cp:revision>
  <dcterms:created xsi:type="dcterms:W3CDTF">2009-07-07T02:15:00Z</dcterms:created>
  <dcterms:modified xsi:type="dcterms:W3CDTF">2019-10-29T17:18:45Z</dcterms:modified>
  <cp:category>SM-SEMANA JOVEM 2009</cp:category>
</cp:coreProperties>
</file>