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5" r:id="rId5"/>
    <p:sldId id="260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4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C541014D-A450-4466-BF78-25234845ED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BD443E3-A851-4A92-B50E-3950E6FCEA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5E764FE-0365-4649-9F84-BBA4763D8BC6}" type="datetimeFigureOut">
              <a:rPr lang="pt-BR"/>
              <a:pPr>
                <a:defRPr/>
              </a:pPr>
              <a:t>29/10/2019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F88AB98-EFD4-4309-A636-093E190BA8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31E7093-C586-418F-B328-7F3DE908AD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5582F86-530E-4070-8B32-56DF5C5BCB1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BC7CB24-16D5-4094-8BB5-9481DD9E88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76A3B82-3377-4F75-9ADD-18B6841ED32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E4A508D-2092-4D4C-805B-8754F31C4C90}" type="datetimeFigureOut">
              <a:rPr lang="pt-BR"/>
              <a:pPr>
                <a:defRPr/>
              </a:pPr>
              <a:t>29/10/2019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19CAACBC-54F9-40C3-AF52-B9D207E4399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F9DAFC6C-502E-45A2-8475-E4889CC6CB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485C8F8-3991-400F-B6F2-F39166A40A1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15D4E9F-1C10-4A7D-9332-9651E9C5E1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91ADE89-328F-4666-9D81-EBCD67B3A44D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897402-3003-4F23-BA83-A48CD6DD71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0AFAEC-6E1E-4A08-8169-F3C05AC3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279EEC-2FDF-4AD6-B8FA-8D03EB884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915AE-8CBE-4A61-8FCE-59B19777A56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252860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FA0315F-0F6D-4668-8167-8CDF966AA9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56C237-7E75-4CDE-B8DD-2C2CDCED9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4E19F71-6654-4C08-BA45-3193DCE63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464C0-3CEB-42BE-A133-662A4DF3FFB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4075456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3E4CB1D-F1B7-4566-94EB-E714F723A5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076C1D-55D3-40E2-A6D8-84FE3B995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382C0C-70FD-4EA3-B2D1-087761ACE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B0816-1CAF-450F-9A56-984A34AEEB8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7605046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529FDC-FF1F-4BCB-8065-2E78E55FE0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74AFB1-2E7E-4CFF-8A4C-05085F671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D2B868-8F04-4E70-BEB9-F81A42AA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52692-4755-4559-98C7-0BFC50FC461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1529537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DC404B-696D-41E8-9CBB-6C79ED0B6A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D8316B-D1F2-4A83-AA76-6004498AA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CC7521-34C9-4548-ACE3-3F393343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1587D-51FE-48EE-9C5B-395FEBF0F9B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801978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6F886A5-7C08-436B-BE28-03D56F52FB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D42348-F933-4575-8991-51C92D562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36EC123-CAC2-47D0-B3E7-2C27EB689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30776-5E8A-411D-928B-A94D69331F0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7038633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70EAB46-DD0D-4A03-B2EB-45799B590E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55F3E2B-C9BF-4A3D-915A-250A63B3C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4705A6D-D192-4C8C-81A3-FC93D0A9C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7936E-F94E-4C06-B1DE-CE7CBD233B7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0601591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7468111-BE92-49CB-8571-45FBA7F29A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F34594A-4BD7-4EC1-A424-9E98FBC59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C05F54B-7AB4-4B9B-8EC2-31A655F2F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9B789-5D8F-4372-980C-8D49C299F5A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7787441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223CCAA-BC08-400B-BD61-2642B57707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2BB3297-4B4A-4392-B132-6AB1AA3DB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34BCFD5-0CA6-4BF8-8E8C-046A054CA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A13AC-7BBA-4550-87F3-907E07F50BF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2024063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E735042-888B-482B-8E4D-2F45323E25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768D20-3153-48CF-A5F8-C59E0AB92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7345F7E-57C7-4282-8416-91A6309ED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266FB-DFEC-43CE-AFA0-8199564B605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1755829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6EC1998-65AD-4297-A753-76B0E3F1B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C554427-8836-4F56-928F-7A84E2FD8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ECF6F7C-F9A4-4780-8A8F-ADEA651A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A0B0F-85AF-48A4-8DD3-AE75AE6B6F8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5131434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734DA7D-F7B3-4DD6-9C32-19590E8617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28750" y="1130300"/>
            <a:ext cx="7000875" cy="544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7695954-4ECB-4ED2-9C85-5502BBF06A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56438" y="642143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B13DF875-DFE8-46C8-B3CE-41A9DD5DE7BD}" type="slidenum">
              <a:rPr lang="pt-BR" altLang="pt-BR"/>
              <a:pPr/>
              <a:t>‹nº›</a:t>
            </a:fld>
            <a:endParaRPr lang="pt-BR" altLang="pt-BR"/>
          </a:p>
        </p:txBody>
      </p:sp>
      <p:pic>
        <p:nvPicPr>
          <p:cNvPr id="1028" name="Imagem 4">
            <a:extLst>
              <a:ext uri="{FF2B5EF4-FFF2-40B4-BE49-F238E27FC236}">
                <a16:creationId xmlns:a16="http://schemas.microsoft.com/office/drawing/2014/main" id="{7851F665-B1D6-44BF-8394-E6F62CAC4CD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b="1" kern="1200">
          <a:solidFill>
            <a:srgbClr val="99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215968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FF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4F6228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>
            <a:extLst>
              <a:ext uri="{FF2B5EF4-FFF2-40B4-BE49-F238E27FC236}">
                <a16:creationId xmlns:a16="http://schemas.microsoft.com/office/drawing/2014/main" id="{0FDD6F45-3D85-4F10-A4D1-BBB28E2C8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9A41166-6B43-444C-A258-DAFDED86D6A6}" type="slidenum">
              <a:rPr lang="pt-BR" altLang="pt-BR">
                <a:solidFill>
                  <a:schemeClr val="bg1"/>
                </a:solidFill>
              </a:rPr>
              <a:pPr/>
              <a:t>1</a:t>
            </a:fld>
            <a:endParaRPr lang="pt-BR" altLang="pt-BR">
              <a:solidFill>
                <a:schemeClr val="bg1"/>
              </a:solidFill>
            </a:endParaRPr>
          </a:p>
        </p:txBody>
      </p:sp>
      <p:pic>
        <p:nvPicPr>
          <p:cNvPr id="13315" name="Imagem 3">
            <a:extLst>
              <a:ext uri="{FF2B5EF4-FFF2-40B4-BE49-F238E27FC236}">
                <a16:creationId xmlns:a16="http://schemas.microsoft.com/office/drawing/2014/main" id="{C0985CA3-D893-4026-9CDB-A8F79117F8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Conteúdo 4">
            <a:extLst>
              <a:ext uri="{FF2B5EF4-FFF2-40B4-BE49-F238E27FC236}">
                <a16:creationId xmlns:a16="http://schemas.microsoft.com/office/drawing/2014/main" id="{A7DD3661-FC6F-4D31-90F0-2DA23AD91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pt-BR"/>
              <a:t>Introdução</a:t>
            </a:r>
          </a:p>
          <a:p>
            <a:pPr lvl="1"/>
            <a:r>
              <a:rPr lang="pt-BR" altLang="pt-BR"/>
              <a:t>Os valdenses mesmo sendo perseguidos em seus próprios vales e montanhas, não paravam de testemunhar de Jesus.</a:t>
            </a:r>
          </a:p>
          <a:p>
            <a:pPr lvl="2"/>
            <a:r>
              <a:rPr lang="pt-BR" altLang="pt-BR"/>
              <a:t>Enviavam missionários vestidos como ambulantes a todas as partes da Europa e o seu método de abordagem não criava preconceito.</a:t>
            </a:r>
          </a:p>
          <a:p>
            <a:pPr lvl="3"/>
            <a:r>
              <a:rPr lang="pt-BR" altLang="pt-BR"/>
              <a:t>Os missionários valdenses brilhavam por Jesus em tantas casas quantas fosse permitido entrar e falar de Jesus. Você já falou de Jesus hoje?</a:t>
            </a:r>
            <a:endParaRPr lang="pt-BR" altLang="pt-BR" b="1"/>
          </a:p>
        </p:txBody>
      </p:sp>
      <p:sp>
        <p:nvSpPr>
          <p:cNvPr id="14339" name="Espaço Reservado para Número de Slide 5">
            <a:extLst>
              <a:ext uri="{FF2B5EF4-FFF2-40B4-BE49-F238E27FC236}">
                <a16:creationId xmlns:a16="http://schemas.microsoft.com/office/drawing/2014/main" id="{F81FF633-57B4-47AB-BED4-E5FA0EAE2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C80607A-EA09-49D5-A5CA-A90C56880FD1}" type="slidenum">
              <a:rPr lang="pt-BR" altLang="pt-BR">
                <a:solidFill>
                  <a:schemeClr val="bg1"/>
                </a:solidFill>
              </a:rPr>
              <a:pPr/>
              <a:t>2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Conteúdo 4">
            <a:extLst>
              <a:ext uri="{FF2B5EF4-FFF2-40B4-BE49-F238E27FC236}">
                <a16:creationId xmlns:a16="http://schemas.microsoft.com/office/drawing/2014/main" id="{99789E2C-5EDF-41A0-A69E-3C0688D3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1 – Trabalho escravo e livre para brilhar.</a:t>
            </a:r>
            <a:endParaRPr lang="en-US" altLang="pt-BR"/>
          </a:p>
          <a:p>
            <a:pPr lvl="1"/>
            <a:r>
              <a:rPr lang="en-US" altLang="pt-BR"/>
              <a:t>Ler II Reis 5:1-3</a:t>
            </a:r>
          </a:p>
          <a:p>
            <a:pPr lvl="2"/>
            <a:r>
              <a:rPr lang="pt-BR" altLang="pt-BR"/>
              <a:t>Parece simples o que aconteceu, mas aquela menina escrava não perdeu a chance de mostrar que seu Deus podia fazer qualquer coisa, até mesmo curar o seu patrão de uma doença terrível e incurável naquela época.</a:t>
            </a:r>
            <a:endParaRPr lang="pt-BR" altLang="pt-BR" b="1"/>
          </a:p>
        </p:txBody>
      </p:sp>
      <p:sp>
        <p:nvSpPr>
          <p:cNvPr id="15363" name="Espaço Reservado para Número de Slide 5">
            <a:extLst>
              <a:ext uri="{FF2B5EF4-FFF2-40B4-BE49-F238E27FC236}">
                <a16:creationId xmlns:a16="http://schemas.microsoft.com/office/drawing/2014/main" id="{43B394E0-6031-4B0C-9445-AB852E4A3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3BFA479-4ABC-408D-973D-057DE6A66FFE}" type="slidenum">
              <a:rPr lang="pt-BR" altLang="pt-BR">
                <a:solidFill>
                  <a:schemeClr val="bg1"/>
                </a:solidFill>
              </a:rPr>
              <a:pPr/>
              <a:t>3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Conteúdo 4">
            <a:extLst>
              <a:ext uri="{FF2B5EF4-FFF2-40B4-BE49-F238E27FC236}">
                <a16:creationId xmlns:a16="http://schemas.microsoft.com/office/drawing/2014/main" id="{07202237-BF25-4ED6-AE35-36A7F901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pt-BR"/>
              <a:t>Para pensar:</a:t>
            </a:r>
          </a:p>
          <a:p>
            <a:pPr lvl="2"/>
            <a:r>
              <a:rPr lang="pt-BR" altLang="pt-BR" sz="2300"/>
              <a:t>“Mesmo cativa, ela não esquecia de sua pátria e seu Deus. Tampouco pensava mal dos que haviam lhe aprisionado e a obrigavam a um serviço forçado. Com o coração cheio de amor para Deus, simpatizou-se com seu patrão enfermo e com sua esposa. Em vez de desejar o mal a Naamã pelas desgraças que haviam ocorrido a ela, lhe desejou o bem e que ele sarasse de sua terrível doença. Recordando as maravilhosas obras de Eliseu na sua pátria, teve fé em que o profeta poderia sarar a Naamã de sua lepra.” Comentário Adventista, vol 2, 872.</a:t>
            </a:r>
            <a:endParaRPr lang="pt-BR" altLang="pt-BR" sz="2300" b="1"/>
          </a:p>
        </p:txBody>
      </p:sp>
      <p:sp>
        <p:nvSpPr>
          <p:cNvPr id="16387" name="Espaço Reservado para Número de Slide 5">
            <a:extLst>
              <a:ext uri="{FF2B5EF4-FFF2-40B4-BE49-F238E27FC236}">
                <a16:creationId xmlns:a16="http://schemas.microsoft.com/office/drawing/2014/main" id="{9EA0665E-1BC5-4E62-BB6B-8A42D7C6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2047A37-605F-4866-80AC-3F3A93584EB1}" type="slidenum">
              <a:rPr lang="pt-BR" altLang="pt-BR">
                <a:solidFill>
                  <a:schemeClr val="bg1"/>
                </a:solidFill>
              </a:rPr>
              <a:pPr/>
              <a:t>4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Conteúdo 4">
            <a:extLst>
              <a:ext uri="{FF2B5EF4-FFF2-40B4-BE49-F238E27FC236}">
                <a16:creationId xmlns:a16="http://schemas.microsoft.com/office/drawing/2014/main" id="{87E892AA-4DA3-4704-B097-832C71B83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2 – Minha profissão é secundária.</a:t>
            </a:r>
          </a:p>
          <a:p>
            <a:pPr lvl="1"/>
            <a:r>
              <a:rPr lang="pt-BR" altLang="pt-BR"/>
              <a:t>Essa menina escrava fazia o seu trabalho, mas em primeiro lugar vinha seu amor a Deus.</a:t>
            </a:r>
          </a:p>
          <a:p>
            <a:pPr lvl="2"/>
            <a:r>
              <a:rPr lang="pt-BR" altLang="pt-BR"/>
              <a:t>Será que você ama a Jesus assim como essa menina?</a:t>
            </a:r>
          </a:p>
          <a:p>
            <a:pPr lvl="1"/>
            <a:r>
              <a:rPr lang="pt-BR" altLang="pt-BR"/>
              <a:t>Para os valdenses, o trabalho era secundário.</a:t>
            </a:r>
          </a:p>
          <a:p>
            <a:pPr lvl="2"/>
            <a:r>
              <a:rPr lang="pt-BR" altLang="pt-BR"/>
              <a:t>Primeiro vinha a responsabilidade de ser um missionário.</a:t>
            </a:r>
          </a:p>
          <a:p>
            <a:pPr lvl="3"/>
            <a:r>
              <a:rPr lang="pt-BR" altLang="pt-BR"/>
              <a:t>É plano de Deus que aproveitemos as oportunidades em nosso emprego e em nossa escola como um meio de alcançar aquelas pessoas por quem Cristo morreu.</a:t>
            </a:r>
            <a:endParaRPr lang="en-US" altLang="pt-BR"/>
          </a:p>
        </p:txBody>
      </p:sp>
      <p:sp>
        <p:nvSpPr>
          <p:cNvPr id="17411" name="Espaço Reservado para Número de Slide 5">
            <a:extLst>
              <a:ext uri="{FF2B5EF4-FFF2-40B4-BE49-F238E27FC236}">
                <a16:creationId xmlns:a16="http://schemas.microsoft.com/office/drawing/2014/main" id="{CD815133-5646-45EE-8AFF-68E4D2A22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B50645E-890B-4705-A13C-1DFF5AED301C}" type="slidenum">
              <a:rPr lang="pt-BR" altLang="pt-BR">
                <a:solidFill>
                  <a:schemeClr val="bg1"/>
                </a:solidFill>
              </a:rPr>
              <a:pPr/>
              <a:t>5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Conteúdo 4">
            <a:extLst>
              <a:ext uri="{FF2B5EF4-FFF2-40B4-BE49-F238E27FC236}">
                <a16:creationId xmlns:a16="http://schemas.microsoft.com/office/drawing/2014/main" id="{2A0084C6-8C61-4FB0-BB50-16AC73B8A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3 – Mil maneiras de testemunhar</a:t>
            </a:r>
          </a:p>
          <a:p>
            <a:pPr lvl="1"/>
            <a:r>
              <a:rPr lang="pt-BR" altLang="pt-BR"/>
              <a:t>Havia há algum tempo, na tv, uma propaganda com uma frase parecida.</a:t>
            </a:r>
          </a:p>
          <a:p>
            <a:pPr lvl="1"/>
            <a:r>
              <a:rPr lang="pt-BR" altLang="pt-BR"/>
              <a:t>Mas a nossa frase é:</a:t>
            </a:r>
          </a:p>
          <a:p>
            <a:pPr lvl="2"/>
            <a:r>
              <a:rPr lang="pt-BR" altLang="pt-BR" b="1"/>
              <a:t>Existem mil maneiras de testemunhar. Invente a sua!</a:t>
            </a:r>
            <a:r>
              <a:rPr lang="pt-BR" altLang="pt-BR"/>
              <a:t> Você já falou de Jesus hoje?</a:t>
            </a:r>
          </a:p>
          <a:p>
            <a:pPr lvl="1"/>
            <a:r>
              <a:rPr lang="pt-BR" altLang="pt-BR"/>
              <a:t>Você mesmo deve em oração pedir ao Senhor que lhe ilumine e o use de diferentes maneiras.</a:t>
            </a:r>
          </a:p>
          <a:p>
            <a:pPr lvl="2"/>
            <a:r>
              <a:rPr lang="pt-BR" altLang="pt-BR"/>
              <a:t>Use seu celular, seu e-mail, seu site, seu carro, seu computador, sua camiseta, sua agenda, etc.</a:t>
            </a:r>
          </a:p>
        </p:txBody>
      </p:sp>
      <p:sp>
        <p:nvSpPr>
          <p:cNvPr id="18435" name="Espaço Reservado para Número de Slide 5">
            <a:extLst>
              <a:ext uri="{FF2B5EF4-FFF2-40B4-BE49-F238E27FC236}">
                <a16:creationId xmlns:a16="http://schemas.microsoft.com/office/drawing/2014/main" id="{081C11F5-F980-4FE2-BA3F-04B6102C8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61E81D1-8E5F-4141-9FA2-847E7A7A8DE0}" type="slidenum">
              <a:rPr lang="pt-BR" altLang="pt-BR">
                <a:solidFill>
                  <a:schemeClr val="bg1"/>
                </a:solidFill>
              </a:rPr>
              <a:pPr/>
              <a:t>6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Conteúdo 4">
            <a:extLst>
              <a:ext uri="{FF2B5EF4-FFF2-40B4-BE49-F238E27FC236}">
                <a16:creationId xmlns:a16="http://schemas.microsoft.com/office/drawing/2014/main" id="{EEB32DA9-DCA8-4E97-A089-4F58F6C0C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Conclusão</a:t>
            </a:r>
          </a:p>
          <a:p>
            <a:pPr lvl="1"/>
            <a:r>
              <a:rPr lang="pt-BR" altLang="pt-BR"/>
              <a:t>Atos 2:47 nos diz que todos os dias os primeiros cristãos ficavam “louvando a Deus e tendo a simpatia de todo o povo. E o Senhor lhes acrescentava diariamente os que iam sendo salvos.”</a:t>
            </a:r>
          </a:p>
          <a:p>
            <a:pPr lvl="2"/>
            <a:r>
              <a:rPr lang="pt-BR" altLang="pt-BR"/>
              <a:t>Em 1848, o general Beckwith, falando aos remanescentes dos valdenses, os animou para a evangelização com as seguintes palavras: “Sereis missionários ou não sereis nada.” </a:t>
            </a:r>
            <a:r>
              <a:rPr lang="pt-BR" altLang="pt-BR" b="1"/>
              <a:t>Você é um missionário?</a:t>
            </a:r>
          </a:p>
        </p:txBody>
      </p:sp>
      <p:sp>
        <p:nvSpPr>
          <p:cNvPr id="19459" name="Espaço Reservado para Número de Slide 5">
            <a:extLst>
              <a:ext uri="{FF2B5EF4-FFF2-40B4-BE49-F238E27FC236}">
                <a16:creationId xmlns:a16="http://schemas.microsoft.com/office/drawing/2014/main" id="{CEC548C4-A738-4688-B243-B91C3EC9A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FABEC69-5BC5-440A-A862-FC537A04110B}" type="slidenum">
              <a:rPr lang="pt-BR" altLang="pt-BR">
                <a:solidFill>
                  <a:schemeClr val="bg1"/>
                </a:solidFill>
              </a:rPr>
              <a:pPr/>
              <a:t>7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Conteúdo 4">
            <a:extLst>
              <a:ext uri="{FF2B5EF4-FFF2-40B4-BE49-F238E27FC236}">
                <a16:creationId xmlns:a16="http://schemas.microsoft.com/office/drawing/2014/main" id="{496F2EF8-78D2-45E2-825D-834124A71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Conclusão</a:t>
            </a:r>
          </a:p>
          <a:p>
            <a:pPr lvl="1"/>
            <a:r>
              <a:rPr lang="pt-BR" altLang="pt-BR"/>
              <a:t>Milhares de pessoas estão esperando que você brilhe para eles enxergarem o caminho. </a:t>
            </a:r>
            <a:endParaRPr lang="pt-BR" altLang="pt-BR" sz="4000"/>
          </a:p>
          <a:p>
            <a:pPr lvl="2"/>
            <a:r>
              <a:rPr lang="pt-BR" altLang="pt-BR"/>
              <a:t>Vamos nos reconsagrar ao Senhor Jesus agora.</a:t>
            </a:r>
          </a:p>
          <a:p>
            <a:pPr lvl="2"/>
            <a:r>
              <a:rPr lang="pt-BR" altLang="pt-BR"/>
              <a:t>Se você quer testemunhar de Jesus assim como os valdenses fique de pé... </a:t>
            </a:r>
            <a:endParaRPr lang="pt-BR" altLang="pt-BR" b="1"/>
          </a:p>
        </p:txBody>
      </p:sp>
      <p:sp>
        <p:nvSpPr>
          <p:cNvPr id="20483" name="Espaço Reservado para Número de Slide 5">
            <a:extLst>
              <a:ext uri="{FF2B5EF4-FFF2-40B4-BE49-F238E27FC236}">
                <a16:creationId xmlns:a16="http://schemas.microsoft.com/office/drawing/2014/main" id="{25EE0C3E-F2D7-4541-A532-5C6A7C8FC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5C02C31-6876-4888-BADD-69C0DA1DBA08}" type="slidenum">
              <a:rPr lang="pt-BR" altLang="pt-BR">
                <a:solidFill>
                  <a:schemeClr val="bg1"/>
                </a:solidFill>
              </a:rPr>
              <a:pPr/>
              <a:t>8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517</Words>
  <Application>Microsoft Office PowerPoint</Application>
  <PresentationFormat>Apresentação na tela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Calibri</vt:lpstr>
      <vt:lpstr>Arial</vt:lpstr>
      <vt:lpstr>Tahoma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SM5561-SM5568</dc:title>
  <dc:subject>SM-BRILHA EM MIM</dc:subject>
  <dc:creator>Pr. MARCELO AUGUSTO DE CARVALHO</dc:creator>
  <cp:keywords>www.4tons.com</cp:keywords>
  <dc:description>COMÉRCIO PROIBIDO. USO PESSOAL</dc:description>
  <cp:lastModifiedBy>Pr. Marcelo Carvalho</cp:lastModifiedBy>
  <cp:revision>1</cp:revision>
  <dcterms:created xsi:type="dcterms:W3CDTF">2009-07-07T02:15:00Z</dcterms:created>
  <dcterms:modified xsi:type="dcterms:W3CDTF">2019-10-29T17:18:34Z</dcterms:modified>
  <cp:category>SM-SEMANA JOVEM 2009</cp:category>
</cp:coreProperties>
</file>