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60" r:id="rId5"/>
    <p:sldId id="267" r:id="rId6"/>
    <p:sldId id="268" r:id="rId7"/>
    <p:sldId id="263" r:id="rId8"/>
    <p:sldId id="264" r:id="rId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254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801F304A-28E1-480C-8277-40420F96AA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915484F-4537-4CB6-9714-878ECB3EC2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5B73AB8-9F88-4F45-8DCD-97C9604C81EA}" type="datetimeFigureOut">
              <a:rPr lang="pt-BR"/>
              <a:pPr>
                <a:defRPr/>
              </a:pPr>
              <a:t>29/10/2019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ED1DD1-0BB9-4B95-9501-4C796495D9D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1AF22C2-1C03-4DDC-B978-26EC0CD9F7B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1D4677F-DBED-4773-AD40-93BDC393AC91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A9893A12-2DB9-4208-B271-10DC79E915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6D0F1A8-4631-47C8-A7A1-C08978090B5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E36882B-A4C2-4BE0-8183-D38E908973F3}" type="datetimeFigureOut">
              <a:rPr lang="pt-BR"/>
              <a:pPr>
                <a:defRPr/>
              </a:pPr>
              <a:t>29/10/2019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FAA1AFB0-260C-4D95-AA66-83F7496F92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80DD5C73-B770-45C3-9589-C5B6335C63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8308588-673D-4026-BFFD-A42169A58CA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042FDD4-1613-4ADC-A8B8-CAF96A311E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82A5425-8698-43F4-B40E-30E02A7AC85A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2A5425-8698-43F4-B40E-30E02A7AC85A}" type="slidenum">
              <a:rPr lang="pt-BR" altLang="pt-BR" smtClean="0"/>
              <a:pPr/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96435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C6F569-93C8-46A0-B9BF-49135436F7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691D97F-7086-4D23-8B42-DF5F540A8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5DAB8A-42B8-440B-9E47-5D9050CB5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6D0835-24A2-4CC6-BD91-073425A6673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7567784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5BEC10-109B-420A-8043-1015A621A0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D291163-9667-4A44-9AC8-9FE9F67D0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B7B12B2-D0C1-4A5A-A84C-7B923EC71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BFA16-7D7B-47CE-A76D-9E2BD55ED40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5212775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C329F2-39A7-4CFF-BD05-22A0B2F19E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FFC641-698C-487A-9075-2B62E895E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E29180-524A-483B-9D06-CF4EF12B0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C80E11-D6D9-43EE-8C01-E1F598A4BB7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5943033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FD48210-F6C9-493F-88AF-EBA37D6BD4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64667B-5A18-4047-A570-BB1D1880B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43C586-681E-4153-B772-06D239A8C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A10F0-14DB-4C15-BDDA-234EE1A7237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2979310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1A0E584-7B76-4264-A60D-45C6D3B475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3435093-A447-44DD-A2D2-F24D2FC08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1A50F44-1784-4357-AFFA-D57DC9601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FE7FB-5558-47FD-9455-1EDD9B3F892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9710023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28EFBB1-301B-472D-B728-FDECB106E7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5E1DB6B-0787-4EA2-A425-2FBA8DAE8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01C20A0-C2E4-4BB9-B974-BFFB4E48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BB4DCA-6EAC-45A0-8F80-7F11163BFD5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01162688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067E33C-B693-42A7-BE15-C347649769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0FA9247-9039-4914-8E00-9C840BC75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5299734-6491-45DA-AEFE-3FED7789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201D30-58C0-484C-8B0A-AB9168186CA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678034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FCE3C58-81FE-496B-AB9A-DE644655FC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53B14EE-D57B-447F-A7C2-DB0CC225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F1DFFF6-DACD-426C-A69F-52A710456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2C359A-171A-47D3-961C-12E06EBA60C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6049523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CC84647-3A0A-4BB8-AB1C-1D97C20ECB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835FDD0-67D4-4544-A8F5-946B3001B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24F1BA1-F43C-4FF1-984E-C057B23BC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61B0A-7996-45C5-84E5-C927FB47501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7047813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A001C18-8D19-4CF4-8124-5DD6127EC2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8178D9D-C0FF-452C-B522-821714C34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C9B731-4341-46C5-A515-C71B40A33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C50ED6-26B1-469F-88B4-5F5B3EF1A70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79050194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655A155-A91D-4A01-87BA-B50F18A9FF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9A1C65D-7414-4366-9255-A72D34BD5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FB82BA1-6E67-4A68-A58D-A0595EF43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80E781-7B2C-4982-A726-D9D44DCBBBC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3976770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6201A74-9250-4DF3-A40E-A4C5228DEC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428750" y="1130300"/>
            <a:ext cx="7000875" cy="544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FE6490-CF58-471B-A011-8EC17F821A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56438" y="64214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2E53AA22-E6FA-42ED-A83E-A5AF30EC28AD}" type="slidenum">
              <a:rPr lang="pt-BR" altLang="pt-BR"/>
              <a:pPr/>
              <a:t>‹nº›</a:t>
            </a:fld>
            <a:endParaRPr lang="pt-BR" altLang="pt-BR"/>
          </a:p>
        </p:txBody>
      </p:sp>
      <p:pic>
        <p:nvPicPr>
          <p:cNvPr id="1028" name="Imagem 6">
            <a:extLst>
              <a:ext uri="{FF2B5EF4-FFF2-40B4-BE49-F238E27FC236}">
                <a16:creationId xmlns:a16="http://schemas.microsoft.com/office/drawing/2014/main" id="{262A8D30-FE4D-441C-B0B5-23E4885DD30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>
        <p:tmplLst>
          <p:tmpl lvl="1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b="1" kern="1200">
          <a:solidFill>
            <a:srgbClr val="990000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215968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FF0000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4F6228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Número de Slide 5">
            <a:extLst>
              <a:ext uri="{FF2B5EF4-FFF2-40B4-BE49-F238E27FC236}">
                <a16:creationId xmlns:a16="http://schemas.microsoft.com/office/drawing/2014/main" id="{EF698669-5B99-4ADC-9F45-7D24AABE1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4A09478-891C-475A-979D-B449D6E4FA45}" type="slidenum">
              <a:rPr lang="pt-BR" altLang="pt-BR">
                <a:solidFill>
                  <a:schemeClr val="bg1"/>
                </a:solidFill>
              </a:rPr>
              <a:pPr/>
              <a:t>1</a:t>
            </a:fld>
            <a:endParaRPr lang="pt-BR" altLang="pt-BR">
              <a:solidFill>
                <a:schemeClr val="bg1"/>
              </a:solidFill>
            </a:endParaRPr>
          </a:p>
        </p:txBody>
      </p:sp>
      <p:pic>
        <p:nvPicPr>
          <p:cNvPr id="13315" name="Imagem 4">
            <a:extLst>
              <a:ext uri="{FF2B5EF4-FFF2-40B4-BE49-F238E27FC236}">
                <a16:creationId xmlns:a16="http://schemas.microsoft.com/office/drawing/2014/main" id="{B404C542-AF74-499E-AADE-793709C717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Conteúdo 4">
            <a:extLst>
              <a:ext uri="{FF2B5EF4-FFF2-40B4-BE49-F238E27FC236}">
                <a16:creationId xmlns:a16="http://schemas.microsoft.com/office/drawing/2014/main" id="{81532028-39CB-419A-91AF-B335C6D83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pt-BR"/>
              <a:t>Introdução</a:t>
            </a:r>
          </a:p>
          <a:p>
            <a:pPr lvl="1"/>
            <a:r>
              <a:rPr lang="pt-BR" altLang="pt-BR"/>
              <a:t>Num show, repleto de fãs, Fred Mercury, já contaminado com AIDS, fez a seguinte pergunta:</a:t>
            </a:r>
          </a:p>
          <a:p>
            <a:pPr lvl="2"/>
            <a:r>
              <a:rPr lang="pt-BR" altLang="pt-BR"/>
              <a:t>“Para que serve a vida?” – Ninguém soube responder.</a:t>
            </a:r>
          </a:p>
          <a:p>
            <a:pPr lvl="1"/>
            <a:r>
              <a:rPr lang="en-US" altLang="pt-BR"/>
              <a:t>Nós podemos responder:</a:t>
            </a:r>
          </a:p>
          <a:p>
            <a:pPr lvl="2"/>
            <a:r>
              <a:rPr lang="pt-BR" altLang="pt-BR"/>
              <a:t>Para brilhar por Jesus!</a:t>
            </a:r>
          </a:p>
        </p:txBody>
      </p:sp>
      <p:sp>
        <p:nvSpPr>
          <p:cNvPr id="14339" name="Espaço Reservado para Número de Slide 5">
            <a:extLst>
              <a:ext uri="{FF2B5EF4-FFF2-40B4-BE49-F238E27FC236}">
                <a16:creationId xmlns:a16="http://schemas.microsoft.com/office/drawing/2014/main" id="{40761AC7-79EC-41FD-B690-3EDEB4E32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0A3753F-9C95-4C9C-9EDF-00B194B4842D}" type="slidenum">
              <a:rPr lang="pt-BR" altLang="pt-BR">
                <a:solidFill>
                  <a:schemeClr val="bg1"/>
                </a:solidFill>
              </a:rPr>
              <a:pPr/>
              <a:t>2</a:t>
            </a:fld>
            <a:endParaRPr lang="pt-BR" altLang="pt-BR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Conteúdo 4">
            <a:extLst>
              <a:ext uri="{FF2B5EF4-FFF2-40B4-BE49-F238E27FC236}">
                <a16:creationId xmlns:a16="http://schemas.microsoft.com/office/drawing/2014/main" id="{9C294037-3475-4F46-83EE-CC5088C5A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pt-BR"/>
              <a:t>1 – Os seis desafios</a:t>
            </a:r>
            <a:endParaRPr lang="en-US" altLang="pt-BR"/>
          </a:p>
          <a:p>
            <a:pPr lvl="1"/>
            <a:r>
              <a:rPr lang="pt-BR" altLang="pt-BR"/>
              <a:t>Nesta semana, procuramos viver intensamente nosso relacionamento com Jesus.</a:t>
            </a:r>
            <a:endParaRPr lang="en-US" altLang="pt-BR"/>
          </a:p>
          <a:p>
            <a:pPr lvl="2"/>
            <a:r>
              <a:rPr lang="pt-BR" altLang="pt-BR" b="1"/>
              <a:t>1 – Desenvolver a hora de orar.</a:t>
            </a:r>
          </a:p>
          <a:p>
            <a:pPr lvl="2"/>
            <a:r>
              <a:rPr lang="pt-BR" altLang="pt-BR" b="1"/>
              <a:t>2 – Participar das Férias do Barulho.</a:t>
            </a:r>
          </a:p>
          <a:p>
            <a:pPr lvl="2"/>
            <a:r>
              <a:rPr lang="pt-BR" altLang="pt-BR" b="1"/>
              <a:t>3 – Ler um capítulo da Bíblia (pelo menos).</a:t>
            </a:r>
          </a:p>
          <a:p>
            <a:pPr lvl="2"/>
            <a:r>
              <a:rPr lang="pt-BR" altLang="pt-BR" b="1"/>
              <a:t>4 – Não se levantar sem primeiro se ajoelhar.</a:t>
            </a:r>
          </a:p>
          <a:p>
            <a:pPr lvl="2"/>
            <a:r>
              <a:rPr lang="pt-BR" altLang="pt-BR" b="1"/>
              <a:t>5 – Falar bem de tudo e de todos.</a:t>
            </a:r>
          </a:p>
          <a:p>
            <a:pPr lvl="2"/>
            <a:r>
              <a:rPr lang="pt-BR" altLang="pt-BR" b="1"/>
              <a:t>6 – Refletir Jesus ao próximo.</a:t>
            </a:r>
          </a:p>
        </p:txBody>
      </p:sp>
      <p:sp>
        <p:nvSpPr>
          <p:cNvPr id="15363" name="Espaço Reservado para Número de Slide 5">
            <a:extLst>
              <a:ext uri="{FF2B5EF4-FFF2-40B4-BE49-F238E27FC236}">
                <a16:creationId xmlns:a16="http://schemas.microsoft.com/office/drawing/2014/main" id="{CA05BEE8-10AA-4929-B459-509F8C62D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2A463A6-DF9C-4A6D-AE97-BEF7A8404798}" type="slidenum">
              <a:rPr lang="pt-BR" altLang="pt-BR">
                <a:solidFill>
                  <a:schemeClr val="bg1"/>
                </a:solidFill>
              </a:rPr>
              <a:pPr/>
              <a:t>3</a:t>
            </a:fld>
            <a:endParaRPr lang="pt-BR" altLang="pt-BR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Conteúdo 4">
            <a:extLst>
              <a:ext uri="{FF2B5EF4-FFF2-40B4-BE49-F238E27FC236}">
                <a16:creationId xmlns:a16="http://schemas.microsoft.com/office/drawing/2014/main" id="{E09EF3C2-1C5D-4D38-B267-3E701F8A0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pt-BR"/>
              <a:t>2 – Mais brilhantes que o fogo</a:t>
            </a:r>
          </a:p>
          <a:p>
            <a:pPr lvl="1"/>
            <a:r>
              <a:rPr lang="pt-BR" altLang="pt-BR"/>
              <a:t>Daniel 1:3 e 4.</a:t>
            </a:r>
          </a:p>
          <a:p>
            <a:pPr lvl="2"/>
            <a:r>
              <a:rPr lang="pt-BR" altLang="pt-BR"/>
              <a:t>Eles eram jovens bonitos, inteligentes e saudáveis, mas estavam longe de casa. Sem chance de voltar tão cedo. Talvez nunca voltassem. Vivendo, estudando e trabalhando num país idólatra e politeísta, sem sua amada igreja e seus irmãos.</a:t>
            </a:r>
            <a:endParaRPr lang="en-US" altLang="pt-BR"/>
          </a:p>
        </p:txBody>
      </p:sp>
      <p:sp>
        <p:nvSpPr>
          <p:cNvPr id="16387" name="Espaço Reservado para Número de Slide 5">
            <a:extLst>
              <a:ext uri="{FF2B5EF4-FFF2-40B4-BE49-F238E27FC236}">
                <a16:creationId xmlns:a16="http://schemas.microsoft.com/office/drawing/2014/main" id="{CCA48DEE-16ED-41E6-84FE-E6CE1C72F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D3E99D5-6133-4DF6-AEA3-1D46B5818418}" type="slidenum">
              <a:rPr lang="pt-BR" altLang="pt-BR">
                <a:solidFill>
                  <a:schemeClr val="bg1"/>
                </a:solidFill>
              </a:rPr>
              <a:pPr/>
              <a:t>4</a:t>
            </a:fld>
            <a:endParaRPr lang="pt-BR" altLang="pt-BR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Conteúdo 4">
            <a:extLst>
              <a:ext uri="{FF2B5EF4-FFF2-40B4-BE49-F238E27FC236}">
                <a16:creationId xmlns:a16="http://schemas.microsoft.com/office/drawing/2014/main" id="{E2CD946A-75F3-40A2-9315-BF305FAA7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pt-BR"/>
              <a:t>Influenciados para o mal:</a:t>
            </a:r>
          </a:p>
          <a:p>
            <a:pPr lvl="2"/>
            <a:r>
              <a:rPr lang="pt-BR" altLang="pt-BR" b="1"/>
              <a:t>Ananias significa “O Senhor tem sido misericordioso”</a:t>
            </a:r>
            <a:r>
              <a:rPr lang="pt-BR" altLang="pt-BR"/>
              <a:t>; ficou como Sadraque, “Servo de Áku, o deus da lua Sin”.</a:t>
            </a:r>
          </a:p>
          <a:p>
            <a:pPr lvl="2"/>
            <a:r>
              <a:rPr lang="pt-BR" altLang="pt-BR" b="1"/>
              <a:t>Misael que significa “Quem é como Deus”,</a:t>
            </a:r>
            <a:r>
              <a:rPr lang="pt-BR" altLang="pt-BR"/>
              <a:t> foi chamado de Mesaque, “Quem é igual a Áku (deus da lua).</a:t>
            </a:r>
          </a:p>
          <a:p>
            <a:pPr lvl="2"/>
            <a:r>
              <a:rPr lang="pt-BR" altLang="pt-BR" b="1"/>
              <a:t>Azarias, “O Senhor ajudou”</a:t>
            </a:r>
            <a:r>
              <a:rPr lang="pt-BR" altLang="pt-BR"/>
              <a:t>, foi apelidado de Abedenego, ‘Servo de Nebo” (deus babilônico, também encontrado no nome Nabucodonozor, “Nebo protege das desgraças”).</a:t>
            </a:r>
            <a:endParaRPr lang="en-US" altLang="pt-BR"/>
          </a:p>
        </p:txBody>
      </p:sp>
      <p:sp>
        <p:nvSpPr>
          <p:cNvPr id="17411" name="Espaço Reservado para Número de Slide 5">
            <a:extLst>
              <a:ext uri="{FF2B5EF4-FFF2-40B4-BE49-F238E27FC236}">
                <a16:creationId xmlns:a16="http://schemas.microsoft.com/office/drawing/2014/main" id="{E300EDA5-30AC-4CA0-89A2-037F1BAA8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86ED0E3-5E88-46EC-84EC-AD3BF9BB31D2}" type="slidenum">
              <a:rPr lang="pt-BR" altLang="pt-BR">
                <a:solidFill>
                  <a:schemeClr val="bg1"/>
                </a:solidFill>
              </a:rPr>
              <a:pPr/>
              <a:t>5</a:t>
            </a:fld>
            <a:endParaRPr lang="pt-BR" altLang="pt-BR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Conteúdo 4">
            <a:extLst>
              <a:ext uri="{FF2B5EF4-FFF2-40B4-BE49-F238E27FC236}">
                <a16:creationId xmlns:a16="http://schemas.microsoft.com/office/drawing/2014/main" id="{AD183F8E-1E99-40EC-BA6F-FB9138096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pt-BR"/>
              <a:t>Novamente provados – Daniel 3:1-6</a:t>
            </a:r>
          </a:p>
          <a:p>
            <a:pPr lvl="2"/>
            <a:r>
              <a:rPr lang="pt-BR" altLang="pt-BR"/>
              <a:t>O que você faria numa situação em que é o único filho de Deus, e todos os outros o estivessem “empurrando” para desobedecer ao seu Deus?</a:t>
            </a:r>
          </a:p>
          <a:p>
            <a:pPr lvl="3"/>
            <a:r>
              <a:rPr lang="pt-BR" altLang="pt-BR"/>
              <a:t>Daniel 3:13-18. Existirá em nossa igreja hoje, jovens tão destemidos e comprometidos em brilhar por Deus?</a:t>
            </a:r>
          </a:p>
          <a:p>
            <a:pPr lvl="2"/>
            <a:r>
              <a:rPr lang="pt-BR" altLang="pt-BR"/>
              <a:t>Daniel 3:19-25.</a:t>
            </a:r>
          </a:p>
          <a:p>
            <a:pPr lvl="3"/>
            <a:r>
              <a:rPr lang="pt-BR" altLang="pt-BR"/>
              <a:t>O “quarto homem da fornalha” nunca abandona Seus queridos filhos. Faz que eles sejam mais brilhantes que o fogo. Nenhum fio de cabelo se queima. Andam sobre brasas e não se ferem. “Não há outro deus que possa livrar como este.” Daniel 3:29.</a:t>
            </a:r>
            <a:endParaRPr lang="en-US" altLang="pt-BR"/>
          </a:p>
        </p:txBody>
      </p:sp>
      <p:sp>
        <p:nvSpPr>
          <p:cNvPr id="18435" name="Espaço Reservado para Número de Slide 5">
            <a:extLst>
              <a:ext uri="{FF2B5EF4-FFF2-40B4-BE49-F238E27FC236}">
                <a16:creationId xmlns:a16="http://schemas.microsoft.com/office/drawing/2014/main" id="{0828CF5A-4A0E-41F9-8407-9B5414962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5291B92-E44D-4BB6-B857-C6B64A663769}" type="slidenum">
              <a:rPr lang="pt-BR" altLang="pt-BR">
                <a:solidFill>
                  <a:schemeClr val="bg1"/>
                </a:solidFill>
              </a:rPr>
              <a:pPr/>
              <a:t>6</a:t>
            </a:fld>
            <a:endParaRPr lang="pt-BR" altLang="pt-BR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Conteúdo 4">
            <a:extLst>
              <a:ext uri="{FF2B5EF4-FFF2-40B4-BE49-F238E27FC236}">
                <a16:creationId xmlns:a16="http://schemas.microsoft.com/office/drawing/2014/main" id="{66588403-A4B4-4B4B-8818-52184433B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0" y="1130300"/>
            <a:ext cx="7143750" cy="5441950"/>
          </a:xfrm>
        </p:spPr>
        <p:txBody>
          <a:bodyPr/>
          <a:lstStyle/>
          <a:p>
            <a:r>
              <a:rPr lang="pt-BR" altLang="pt-BR"/>
              <a:t>3 – Heróis nem sempre vencem</a:t>
            </a:r>
          </a:p>
          <a:p>
            <a:pPr lvl="1"/>
            <a:r>
              <a:rPr lang="pt-BR" altLang="pt-BR"/>
              <a:t>Frase importante:</a:t>
            </a:r>
          </a:p>
          <a:p>
            <a:pPr lvl="2"/>
            <a:r>
              <a:rPr lang="pt-BR" altLang="pt-BR"/>
              <a:t>“Heróis não são aqueles que sempre vencem; mas são aqueles que, mesmo humilhados no pó da derrota, ainda conservam o ânimo para a luta.”</a:t>
            </a:r>
          </a:p>
          <a:p>
            <a:pPr lvl="3"/>
            <a:r>
              <a:rPr lang="pt-BR" altLang="pt-BR"/>
              <a:t>Mesmo que algumas vezes sejamos derrotados, não devemos abandonar a luta. Arrastando-se ou manquejando, abatidos ou feridos, mas sem desanimar jamais. “Aquele que está em pé, cuide que não caia”. I Cor. 10:12.</a:t>
            </a:r>
          </a:p>
          <a:p>
            <a:pPr lvl="3"/>
            <a:r>
              <a:rPr lang="pt-BR" altLang="pt-BR" b="1"/>
              <a:t>I João 2:1</a:t>
            </a:r>
            <a:r>
              <a:rPr lang="pt-BR" altLang="pt-BR"/>
              <a:t> “Meus filhinhos, estas coisas vos escrevo, para que não pequeis; e se alguém pecar, temos um Advogado para com o Pai, Jesus Cristo, o justo.”</a:t>
            </a:r>
          </a:p>
        </p:txBody>
      </p:sp>
      <p:sp>
        <p:nvSpPr>
          <p:cNvPr id="19459" name="Espaço Reservado para Número de Slide 5">
            <a:extLst>
              <a:ext uri="{FF2B5EF4-FFF2-40B4-BE49-F238E27FC236}">
                <a16:creationId xmlns:a16="http://schemas.microsoft.com/office/drawing/2014/main" id="{AA637D82-8C98-4F05-ABF5-D771131DF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E808C00-B7DA-4448-ACC5-FCBA14236D45}" type="slidenum">
              <a:rPr lang="pt-BR" altLang="pt-BR">
                <a:solidFill>
                  <a:schemeClr val="bg1"/>
                </a:solidFill>
              </a:rPr>
              <a:pPr/>
              <a:t>7</a:t>
            </a:fld>
            <a:endParaRPr lang="pt-BR" altLang="pt-BR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Conteúdo 4">
            <a:extLst>
              <a:ext uri="{FF2B5EF4-FFF2-40B4-BE49-F238E27FC236}">
                <a16:creationId xmlns:a16="http://schemas.microsoft.com/office/drawing/2014/main" id="{169D066B-5673-4FC1-BD07-A3C6DB1F7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0" y="1130300"/>
            <a:ext cx="7143750" cy="5441950"/>
          </a:xfrm>
        </p:spPr>
        <p:txBody>
          <a:bodyPr/>
          <a:lstStyle/>
          <a:p>
            <a:r>
              <a:rPr lang="pt-BR" altLang="pt-BR"/>
              <a:t>Conclusão</a:t>
            </a:r>
          </a:p>
          <a:p>
            <a:pPr lvl="1"/>
            <a:r>
              <a:rPr lang="pt-BR" altLang="pt-BR"/>
              <a:t>Pense por alguns instantes nos valdenses, um povo fiel à Bíblia.</a:t>
            </a:r>
          </a:p>
          <a:p>
            <a:pPr lvl="2"/>
            <a:r>
              <a:rPr lang="pt-BR" altLang="pt-BR"/>
              <a:t>Foram destemidos, corajosos e leais </a:t>
            </a:r>
            <a:r>
              <a:rPr lang="en-US" altLang="pt-BR"/>
              <a:t>até a fogueira por amor à causa de Deus. </a:t>
            </a:r>
            <a:r>
              <a:rPr lang="pt-BR" altLang="pt-BR"/>
              <a:t>Os jovens valdenses brilharam mais que o fogo.</a:t>
            </a:r>
          </a:p>
          <a:p>
            <a:pPr lvl="1"/>
            <a:r>
              <a:rPr lang="pt-BR" altLang="pt-BR"/>
              <a:t>Deus quer hoje seu coração por inteiro, sua vida completamente.</a:t>
            </a:r>
          </a:p>
          <a:p>
            <a:pPr lvl="2"/>
            <a:r>
              <a:rPr lang="pt-BR" altLang="pt-BR"/>
              <a:t>Decida-se a ser do Senhor Jesus ainda que a fornalha das provações se já aquecida 7 vezes. O “quarto homem da fornalha” quer sua dedicação e sua fidelidade a Ele agora.</a:t>
            </a:r>
          </a:p>
        </p:txBody>
      </p:sp>
      <p:sp>
        <p:nvSpPr>
          <p:cNvPr id="20483" name="Espaço Reservado para Número de Slide 5">
            <a:extLst>
              <a:ext uri="{FF2B5EF4-FFF2-40B4-BE49-F238E27FC236}">
                <a16:creationId xmlns:a16="http://schemas.microsoft.com/office/drawing/2014/main" id="{12776C3A-4F13-45DB-9F3B-CB383BB49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5C750BE-EB49-43D6-B283-42DE0321CEA4}" type="slidenum">
              <a:rPr lang="pt-BR" altLang="pt-BR">
                <a:solidFill>
                  <a:schemeClr val="bg1"/>
                </a:solidFill>
              </a:rPr>
              <a:pPr/>
              <a:t>8</a:t>
            </a:fld>
            <a:endParaRPr lang="pt-BR" altLang="pt-BR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577</Words>
  <Application>Microsoft Office PowerPoint</Application>
  <PresentationFormat>Apresentação na tela (4:3)</PresentationFormat>
  <Paragraphs>44</Paragraphs>
  <Slides>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Calibri</vt:lpstr>
      <vt:lpstr>Arial</vt:lpstr>
      <vt:lpstr>Tahoma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SM5561-SM5568</dc:title>
  <dc:subject>SM-BRILHA EM MIM</dc:subject>
  <dc:creator>Pr. MARCELO AUGUSTO DE CARVALHO</dc:creator>
  <cp:keywords>www.4tons.com</cp:keywords>
  <dc:description>COMÉRCIO PROIBIDO. USO PESSOAL</dc:description>
  <cp:lastModifiedBy>Pr. Marcelo Carvalho</cp:lastModifiedBy>
  <cp:revision>1</cp:revision>
  <dcterms:created xsi:type="dcterms:W3CDTF">2009-07-07T02:15:00Z</dcterms:created>
  <dcterms:modified xsi:type="dcterms:W3CDTF">2019-10-29T17:18:22Z</dcterms:modified>
  <cp:category>SM-SEMANA JOVEM 2009</cp:category>
</cp:coreProperties>
</file>