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01.01-copy.png" descr="01.01-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9" name="01.09.png" descr="01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4" name="01.10.png" descr="01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01.11.png" descr="01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4" name="01.12.png" descr="01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9" name="01.13.png" descr="0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4" name="01.14.png" descr="01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01.15.png" descr="01.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4" name="01.16.png" descr="01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9" name="01.17.png" descr="01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4" name="01.18.png" descr="01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01.01.png" descr="01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01.02.png" descr="01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01.03.png" descr="01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01.04.png" descr="01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01.05.png" descr="01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4" name="01.06.png" descr="01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01.07.png" descr="01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ítulo do Sli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ubtítulo do Slid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Texto com marcadores do slid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01.08.png" descr="01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2023-04-19T07:09:32Z</dcterms:modified>
</cp:coreProperties>
</file>