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E668C5-E010-3C48-4C4B-89EE3F79EE0C}" v="5" dt="2022-07-24T19:08:48.30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1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1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rmações do f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Informações do fato</a:t>
            </a:r>
          </a:p>
        </p:txBody>
      </p:sp>
      <p:sp>
        <p:nvSpPr>
          <p:cNvPr id="10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içã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Atribuição</a:t>
            </a:r>
          </a:p>
        </p:txBody>
      </p:sp>
      <p:sp>
        <p:nvSpPr>
          <p:cNvPr id="116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“Citação Notável”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gela de salada com arroz frito, ovos cozidos e hashi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Tigelas com bolinhos de salmão, salada e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Tigela de massa pappardelle com creme de ervas, avelãs assadas e queijo parmesão ralad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gela de salada com arroz frito, ovos cozidos e hashi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acates e limõ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23" name="Autoria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2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gelas com bolinhos de salmão, salada e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do Slide</a:t>
            </a:r>
          </a:p>
        </p:txBody>
      </p:sp>
      <p:sp>
        <p:nvSpPr>
          <p:cNvPr id="3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43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44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61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Tigela de massa pappardelle com creme de ervas, avelãs assadas e queijo parmesão ralad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a Se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da Seção</a:t>
            </a:r>
          </a:p>
        </p:txBody>
      </p:sp>
      <p:sp>
        <p:nvSpPr>
          <p:cNvPr id="7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8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8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a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da Agenda</a:t>
            </a:r>
          </a:p>
        </p:txBody>
      </p:sp>
      <p:sp>
        <p:nvSpPr>
          <p:cNvPr id="8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90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Tópicos da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do Slide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4" name="0201-copy.png" descr="0201-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9" name="0207-copy-3.png" descr="0207-copy-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4" name="0206.png" descr="02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" name="0207-copy-2.png" descr="0207-cop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4" name="0210.png" descr="02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9" name="0211.png" descr="02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2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4" name="0212.png" descr="02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9" name="0213.png" descr="02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3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4" name="01.18.png" descr="01.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01.17.png" descr="01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936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8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9" name="0201.png" descr="02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4" name="0202.png" descr="02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0203.png" descr="02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4" name="0204.png" descr="02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9" name="0207.png" descr="02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4" name="0205.png" descr="02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9" name="0207-copy.png" descr="0207-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4" name="0206-copy.png" descr="0206-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revision>4</cp:revision>
  <dcterms:modified xsi:type="dcterms:W3CDTF">2023-04-19T07:10:58Z</dcterms:modified>
</cp:coreProperties>
</file>