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06-01-copy.png" descr="06-01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06-05.png" descr="06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06-07-copy-2.png" descr="06-07-cop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06-07-copy-5.png" descr="06-07-copy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06-06.png" descr="06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06-07-copy-4.png" descr="06-07-copy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06-07-copy-3.png" descr="06-07-copy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06-07-copy-7.png" descr="06-07-copy-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01.17.png" descr="0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01.18.png" descr="01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06-01.png" descr="06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06-02.png" descr="06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06-03.png" descr="06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06-07.png" descr="06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06-07-copy.png" descr="06-07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06-04-copy.png" descr="06-04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06-04.png" descr="06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06-06-copy.png" descr="06-06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2023-04-19T07:12:13Z</dcterms:modified>
</cp:coreProperties>
</file>