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Autoria e Data</a:t>
            </a:r>
          </a:p>
        </p:txBody>
      </p:sp>
      <p:sp>
        <p:nvSpPr>
          <p:cNvPr id="12" name="Título da Apresentação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3" name="Nível de Corpo Um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ível de Corpo Um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ível de Corpo Um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Informações do fato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Informações do fato</a:t>
            </a:r>
          </a:p>
        </p:txBody>
      </p:sp>
      <p:sp>
        <p:nvSpPr>
          <p:cNvPr id="10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ição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Atribuição</a:t>
            </a:r>
          </a:p>
        </p:txBody>
      </p:sp>
      <p:sp>
        <p:nvSpPr>
          <p:cNvPr id="116" name="Nível de Corpo Um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gela de salada com arroz frito, ovos cozidos e hashi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Tigelas com bolinhos de salmão, salada e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Tigela de massa pappardelle com creme de ervas, avelãs assadas e queijo parmesão ralado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gela de salada com arroz frito, ovos cozidos e hashi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ítulo da Apresentação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3" name="Autoria e Dat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Autoria e Data</a:t>
            </a:r>
          </a:p>
        </p:txBody>
      </p:sp>
      <p:sp>
        <p:nvSpPr>
          <p:cNvPr id="24" name="Nível de Corpo Um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3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61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Tigela de massa pappardelle com creme de ervas, avelãs assadas e queijo parmesão ralado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ítulo do Slid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a Seção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Título da Seção</a:t>
            </a:r>
          </a:p>
        </p:txBody>
      </p:sp>
      <p:sp>
        <p:nvSpPr>
          <p:cNvPr id="72" name="Número do Slid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o Slid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0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8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a Agend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89" name="Subtítulo de Agend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Agenda</a:t>
            </a:r>
          </a:p>
        </p:txBody>
      </p:sp>
      <p:sp>
        <p:nvSpPr>
          <p:cNvPr id="90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0801-copy.png" descr="0801-cop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0807.png" descr="08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0807-copy.png" descr="0807-cop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0807-copy-2.png" descr="0807-copy-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0807-copy-3.png" descr="0807-copy-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0807-copy-6.png" descr="0807-copy-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0807-copy-4.png" descr="0807-copy-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0807-copy-5.png" descr="0807-copy-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01.17.png" descr="01.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01.18.png" descr="01.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0801.png" descr="08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0802.png" descr="08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0803.png" descr="08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0804-copy.png" descr="0804-cop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0806.png" descr="08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0806-copy.png" descr="0806-cop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0804.png" descr="08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0805.png" descr="08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