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1"/>
    <p:restoredTop sz="94674"/>
  </p:normalViewPr>
  <p:slideViewPr>
    <p:cSldViewPr snapToGrid="0">
      <p:cViewPr varScale="1">
        <p:scale>
          <a:sx n="62" d="100"/>
          <a:sy n="62" d="100"/>
        </p:scale>
        <p:origin x="8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12"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8">
    <p:spTree>
      <p:nvGrpSpPr>
        <p:cNvPr id="1" name=""/>
        <p:cNvGrpSpPr/>
        <p:nvPr/>
      </p:nvGrpSpPr>
      <p:grpSpPr>
        <a:xfrm>
          <a:off x="0" y="0"/>
          <a:ext cx="0" cy="0"/>
          <a:chOff x="0" y="0"/>
          <a:chExt cx="0" cy="0"/>
        </a:xfrm>
      </p:grpSpPr>
      <p:pic>
        <p:nvPicPr>
          <p:cNvPr id="83" name="Wob-Präsentation10.jpg" descr="Wob-Präsentation10.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84"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9">
    <p:spTree>
      <p:nvGrpSpPr>
        <p:cNvPr id="1" name=""/>
        <p:cNvGrpSpPr/>
        <p:nvPr/>
      </p:nvGrpSpPr>
      <p:grpSpPr>
        <a:xfrm>
          <a:off x="0" y="0"/>
          <a:ext cx="0" cy="0"/>
          <a:chOff x="0" y="0"/>
          <a:chExt cx="0" cy="0"/>
        </a:xfrm>
      </p:grpSpPr>
      <p:pic>
        <p:nvPicPr>
          <p:cNvPr id="91" name="Wob-Präsentation11.jpg" descr="Wob-Präsentation11.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92"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0">
    <p:spTree>
      <p:nvGrpSpPr>
        <p:cNvPr id="1" name=""/>
        <p:cNvGrpSpPr/>
        <p:nvPr/>
      </p:nvGrpSpPr>
      <p:grpSpPr>
        <a:xfrm>
          <a:off x="0" y="0"/>
          <a:ext cx="0" cy="0"/>
          <a:chOff x="0" y="0"/>
          <a:chExt cx="0" cy="0"/>
        </a:xfrm>
      </p:grpSpPr>
      <p:pic>
        <p:nvPicPr>
          <p:cNvPr id="99" name="Wob-Präsentation12.jpg" descr="Wob-Präsentation12.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100"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1">
    <p:spTree>
      <p:nvGrpSpPr>
        <p:cNvPr id="1" name=""/>
        <p:cNvGrpSpPr/>
        <p:nvPr/>
      </p:nvGrpSpPr>
      <p:grpSpPr>
        <a:xfrm>
          <a:off x="0" y="0"/>
          <a:ext cx="0" cy="0"/>
          <a:chOff x="0" y="0"/>
          <a:chExt cx="0" cy="0"/>
        </a:xfrm>
      </p:grpSpPr>
      <p:pic>
        <p:nvPicPr>
          <p:cNvPr id="107" name="Wob-Präsentation13.jpg" descr="Wob-Präsentation13.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108"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2">
    <p:spTree>
      <p:nvGrpSpPr>
        <p:cNvPr id="1" name=""/>
        <p:cNvGrpSpPr/>
        <p:nvPr/>
      </p:nvGrpSpPr>
      <p:grpSpPr>
        <a:xfrm>
          <a:off x="0" y="0"/>
          <a:ext cx="0" cy="0"/>
          <a:chOff x="0" y="0"/>
          <a:chExt cx="0" cy="0"/>
        </a:xfrm>
      </p:grpSpPr>
      <p:pic>
        <p:nvPicPr>
          <p:cNvPr id="115" name="Wob-Präsentation14.jpg" descr="Wob-Präsentation14.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116"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3">
    <p:spTree>
      <p:nvGrpSpPr>
        <p:cNvPr id="1" name=""/>
        <p:cNvGrpSpPr/>
        <p:nvPr/>
      </p:nvGrpSpPr>
      <p:grpSpPr>
        <a:xfrm>
          <a:off x="0" y="0"/>
          <a:ext cx="0" cy="0"/>
          <a:chOff x="0" y="0"/>
          <a:chExt cx="0" cy="0"/>
        </a:xfrm>
      </p:grpSpPr>
      <p:pic>
        <p:nvPicPr>
          <p:cNvPr id="123" name="Wob-Präsentation15.jpg" descr="Wob-Präsentation15.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124"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4">
    <p:spTree>
      <p:nvGrpSpPr>
        <p:cNvPr id="1" name=""/>
        <p:cNvGrpSpPr/>
        <p:nvPr/>
      </p:nvGrpSpPr>
      <p:grpSpPr>
        <a:xfrm>
          <a:off x="0" y="0"/>
          <a:ext cx="0" cy="0"/>
          <a:chOff x="0" y="0"/>
          <a:chExt cx="0" cy="0"/>
        </a:xfrm>
      </p:grpSpPr>
      <p:pic>
        <p:nvPicPr>
          <p:cNvPr id="131" name="Wob-Präsentation16.jpg" descr="Wob-Präsentation16.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132"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5">
    <p:spTree>
      <p:nvGrpSpPr>
        <p:cNvPr id="1" name=""/>
        <p:cNvGrpSpPr/>
        <p:nvPr/>
      </p:nvGrpSpPr>
      <p:grpSpPr>
        <a:xfrm>
          <a:off x="0" y="0"/>
          <a:ext cx="0" cy="0"/>
          <a:chOff x="0" y="0"/>
          <a:chExt cx="0" cy="0"/>
        </a:xfrm>
      </p:grpSpPr>
      <p:pic>
        <p:nvPicPr>
          <p:cNvPr id="139" name="Wob-Präsentation17.jpg" descr="Wob-Präsentation17.jpg"/>
          <p:cNvPicPr>
            <a:picLocks noChangeAspect="1"/>
          </p:cNvPicPr>
          <p:nvPr/>
        </p:nvPicPr>
        <p:blipFill>
          <a:blip r:embed="rId2"/>
          <a:stretch>
            <a:fillRect/>
          </a:stretch>
        </p:blipFill>
        <p:spPr>
          <a:xfrm>
            <a:off x="10827" y="0"/>
            <a:ext cx="24362346" cy="13716000"/>
          </a:xfrm>
          <a:prstGeom prst="rect">
            <a:avLst/>
          </a:prstGeom>
          <a:ln w="12700">
            <a:miter lim="400000"/>
          </a:ln>
        </p:spPr>
      </p:pic>
      <p:sp>
        <p:nvSpPr>
          <p:cNvPr id="140"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6">
    <p:spTree>
      <p:nvGrpSpPr>
        <p:cNvPr id="1" name=""/>
        <p:cNvGrpSpPr/>
        <p:nvPr/>
      </p:nvGrpSpPr>
      <p:grpSpPr>
        <a:xfrm>
          <a:off x="0" y="0"/>
          <a:ext cx="0" cy="0"/>
          <a:chOff x="0" y="0"/>
          <a:chExt cx="0" cy="0"/>
        </a:xfrm>
      </p:grpSpPr>
      <p:pic>
        <p:nvPicPr>
          <p:cNvPr id="147" name="Wob-Präsentation18.jpg" descr="Wob-Präsentation18.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148"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7">
    <p:spTree>
      <p:nvGrpSpPr>
        <p:cNvPr id="1" name=""/>
        <p:cNvGrpSpPr/>
        <p:nvPr/>
      </p:nvGrpSpPr>
      <p:grpSpPr>
        <a:xfrm>
          <a:off x="0" y="0"/>
          <a:ext cx="0" cy="0"/>
          <a:chOff x="0" y="0"/>
          <a:chExt cx="0" cy="0"/>
        </a:xfrm>
      </p:grpSpPr>
      <p:pic>
        <p:nvPicPr>
          <p:cNvPr id="155" name="Wob-Präsentation19.jpg" descr="Wob-Präsentation19.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156"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2">
    <p:spTree>
      <p:nvGrpSpPr>
        <p:cNvPr id="1" name=""/>
        <p:cNvGrpSpPr/>
        <p:nvPr/>
      </p:nvGrpSpPr>
      <p:grpSpPr>
        <a:xfrm>
          <a:off x="0" y="0"/>
          <a:ext cx="0" cy="0"/>
          <a:chOff x="0" y="0"/>
          <a:chExt cx="0" cy="0"/>
        </a:xfrm>
      </p:grpSpPr>
      <p:pic>
        <p:nvPicPr>
          <p:cNvPr id="19" name="Wob-Präsentation2.jpg" descr="Wob-Präsentation2.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20"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8">
    <p:spTree>
      <p:nvGrpSpPr>
        <p:cNvPr id="1" name=""/>
        <p:cNvGrpSpPr/>
        <p:nvPr/>
      </p:nvGrpSpPr>
      <p:grpSpPr>
        <a:xfrm>
          <a:off x="0" y="0"/>
          <a:ext cx="0" cy="0"/>
          <a:chOff x="0" y="0"/>
          <a:chExt cx="0" cy="0"/>
        </a:xfrm>
      </p:grpSpPr>
      <p:pic>
        <p:nvPicPr>
          <p:cNvPr id="163" name="Wob-Präsentation20.jpg" descr="Wob-Präsentation20.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164"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
    <p:spTree>
      <p:nvGrpSpPr>
        <p:cNvPr id="1" name=""/>
        <p:cNvGrpSpPr/>
        <p:nvPr/>
      </p:nvGrpSpPr>
      <p:grpSpPr>
        <a:xfrm>
          <a:off x="0" y="0"/>
          <a:ext cx="0" cy="0"/>
          <a:chOff x="0" y="0"/>
          <a:chExt cx="0" cy="0"/>
        </a:xfrm>
      </p:grpSpPr>
      <p:pic>
        <p:nvPicPr>
          <p:cNvPr id="27" name="Wob-Präsentation3.jpg" descr="Wob-Präsentation3.jpg"/>
          <p:cNvPicPr>
            <a:picLocks noChangeAspect="1"/>
          </p:cNvPicPr>
          <p:nvPr/>
        </p:nvPicPr>
        <p:blipFill>
          <a:blip r:embed="rId2"/>
          <a:stretch>
            <a:fillRect/>
          </a:stretch>
        </p:blipFill>
        <p:spPr>
          <a:xfrm>
            <a:off x="10827" y="0"/>
            <a:ext cx="24362346" cy="13716000"/>
          </a:xfrm>
          <a:prstGeom prst="rect">
            <a:avLst/>
          </a:prstGeom>
          <a:ln w="12700">
            <a:miter lim="400000"/>
          </a:ln>
        </p:spPr>
      </p:pic>
      <p:sp>
        <p:nvSpPr>
          <p:cNvPr id="28"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
    <p:spTree>
      <p:nvGrpSpPr>
        <p:cNvPr id="1" name=""/>
        <p:cNvGrpSpPr/>
        <p:nvPr/>
      </p:nvGrpSpPr>
      <p:grpSpPr>
        <a:xfrm>
          <a:off x="0" y="0"/>
          <a:ext cx="0" cy="0"/>
          <a:chOff x="0" y="0"/>
          <a:chExt cx="0" cy="0"/>
        </a:xfrm>
      </p:grpSpPr>
      <p:pic>
        <p:nvPicPr>
          <p:cNvPr id="35" name="Wob-Präsentation4.jpg" descr="Wob-Präsentation4.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36"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
    <p:spTree>
      <p:nvGrpSpPr>
        <p:cNvPr id="1" name=""/>
        <p:cNvGrpSpPr/>
        <p:nvPr/>
      </p:nvGrpSpPr>
      <p:grpSpPr>
        <a:xfrm>
          <a:off x="0" y="0"/>
          <a:ext cx="0" cy="0"/>
          <a:chOff x="0" y="0"/>
          <a:chExt cx="0" cy="0"/>
        </a:xfrm>
      </p:grpSpPr>
      <p:pic>
        <p:nvPicPr>
          <p:cNvPr id="43" name="Wob-Präsentation5.jpg" descr="Wob-Präsentation5.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44"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4">
    <p:spTree>
      <p:nvGrpSpPr>
        <p:cNvPr id="1" name=""/>
        <p:cNvGrpSpPr/>
        <p:nvPr/>
      </p:nvGrpSpPr>
      <p:grpSpPr>
        <a:xfrm>
          <a:off x="0" y="0"/>
          <a:ext cx="0" cy="0"/>
          <a:chOff x="0" y="0"/>
          <a:chExt cx="0" cy="0"/>
        </a:xfrm>
      </p:grpSpPr>
      <p:pic>
        <p:nvPicPr>
          <p:cNvPr id="51" name="Wob-Präsentation6.jpg" descr="Wob-Präsentation6.jpg"/>
          <p:cNvPicPr>
            <a:picLocks noChangeAspect="1"/>
          </p:cNvPicPr>
          <p:nvPr/>
        </p:nvPicPr>
        <p:blipFill>
          <a:blip r:embed="rId2"/>
          <a:stretch>
            <a:fillRect/>
          </a:stretch>
        </p:blipFill>
        <p:spPr>
          <a:xfrm>
            <a:off x="10827" y="0"/>
            <a:ext cx="24362346" cy="13716000"/>
          </a:xfrm>
          <a:prstGeom prst="rect">
            <a:avLst/>
          </a:prstGeom>
          <a:ln w="12700">
            <a:miter lim="400000"/>
          </a:ln>
        </p:spPr>
      </p:pic>
      <p:sp>
        <p:nvSpPr>
          <p:cNvPr id="52"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5">
    <p:spTree>
      <p:nvGrpSpPr>
        <p:cNvPr id="1" name=""/>
        <p:cNvGrpSpPr/>
        <p:nvPr/>
      </p:nvGrpSpPr>
      <p:grpSpPr>
        <a:xfrm>
          <a:off x="0" y="0"/>
          <a:ext cx="0" cy="0"/>
          <a:chOff x="0" y="0"/>
          <a:chExt cx="0" cy="0"/>
        </a:xfrm>
      </p:grpSpPr>
      <p:pic>
        <p:nvPicPr>
          <p:cNvPr id="59" name="Wob-Präsentation7.jpg" descr="Wob-Präsentation7.jpg"/>
          <p:cNvPicPr>
            <a:picLocks noChangeAspect="1"/>
          </p:cNvPicPr>
          <p:nvPr/>
        </p:nvPicPr>
        <p:blipFill>
          <a:blip r:embed="rId2"/>
          <a:stretch>
            <a:fillRect/>
          </a:stretch>
        </p:blipFill>
        <p:spPr>
          <a:xfrm>
            <a:off x="10827" y="0"/>
            <a:ext cx="24362346" cy="13716001"/>
          </a:xfrm>
          <a:prstGeom prst="rect">
            <a:avLst/>
          </a:prstGeom>
          <a:ln w="12700">
            <a:miter lim="400000"/>
          </a:ln>
        </p:spPr>
      </p:pic>
      <p:sp>
        <p:nvSpPr>
          <p:cNvPr id="60"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6">
    <p:spTree>
      <p:nvGrpSpPr>
        <p:cNvPr id="1" name=""/>
        <p:cNvGrpSpPr/>
        <p:nvPr/>
      </p:nvGrpSpPr>
      <p:grpSpPr>
        <a:xfrm>
          <a:off x="0" y="0"/>
          <a:ext cx="0" cy="0"/>
          <a:chOff x="0" y="0"/>
          <a:chExt cx="0" cy="0"/>
        </a:xfrm>
      </p:grpSpPr>
      <p:pic>
        <p:nvPicPr>
          <p:cNvPr id="67" name="Wob-Präsentation8.jpg" descr="Wob-Präsentation8.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68"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7">
    <p:spTree>
      <p:nvGrpSpPr>
        <p:cNvPr id="1" name=""/>
        <p:cNvGrpSpPr/>
        <p:nvPr/>
      </p:nvGrpSpPr>
      <p:grpSpPr>
        <a:xfrm>
          <a:off x="0" y="0"/>
          <a:ext cx="0" cy="0"/>
          <a:chOff x="0" y="0"/>
          <a:chExt cx="0" cy="0"/>
        </a:xfrm>
      </p:grpSpPr>
      <p:pic>
        <p:nvPicPr>
          <p:cNvPr id="75" name="Wob-Präsentation9.jpg" descr="Wob-Präsentation9.jpg"/>
          <p:cNvPicPr>
            <a:picLocks noChangeAspect="1"/>
          </p:cNvPicPr>
          <p:nvPr/>
        </p:nvPicPr>
        <p:blipFill>
          <a:blip r:embed="rId2"/>
          <a:stretch>
            <a:fillRect/>
          </a:stretch>
        </p:blipFill>
        <p:spPr>
          <a:xfrm>
            <a:off x="10827" y="-1"/>
            <a:ext cx="24362346" cy="13716001"/>
          </a:xfrm>
          <a:prstGeom prst="rect">
            <a:avLst/>
          </a:prstGeom>
          <a:ln w="12700">
            <a:miter lim="400000"/>
          </a:ln>
        </p:spPr>
      </p:pic>
      <p:sp>
        <p:nvSpPr>
          <p:cNvPr id="76" name="Foliennumm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Wob-Präsentation1.jpg" descr="Wob-Präsentation1.jpg"/>
          <p:cNvPicPr>
            <a:picLocks noChangeAspect="1"/>
          </p:cNvPicPr>
          <p:nvPr/>
        </p:nvPicPr>
        <p:blipFill>
          <a:blip r:embed="rId22"/>
          <a:stretch>
            <a:fillRect/>
          </a:stretch>
        </p:blipFill>
        <p:spPr>
          <a:xfrm>
            <a:off x="10827" y="0"/>
            <a:ext cx="24362346" cy="13716000"/>
          </a:xfrm>
          <a:prstGeom prst="rect">
            <a:avLst/>
          </a:prstGeom>
          <a:ln w="12700">
            <a:miter lim="400000"/>
          </a:ln>
        </p:spPr>
      </p:pic>
      <p:sp>
        <p:nvSpPr>
          <p:cNvPr id="3" name="Título de la presentación"/>
          <p:cNvSpPr txBox="1">
            <a:spLocks noGrp="1"/>
          </p:cNvSpPr>
          <p:nvPr>
            <p:ph type="title" hasCustomPrompt="1"/>
          </p:nvPr>
        </p:nvSpPr>
        <p:spPr>
          <a:xfrm>
            <a:off x="1206496" y="2574991"/>
            <a:ext cx="21971004"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Título de la presentación</a:t>
            </a:r>
          </a:p>
        </p:txBody>
      </p:sp>
      <p:sp>
        <p:nvSpPr>
          <p:cNvPr id="4" name="Textebene 1…"/>
          <p:cNvSpPr txBox="1">
            <a:spLocks noGrp="1"/>
          </p:cNvSpPr>
          <p:nvPr>
            <p:ph type="body" idx="1" hasCustomPrompt="1"/>
          </p:nvPr>
        </p:nvSpPr>
        <p:spPr>
          <a:xfrm>
            <a:off x="1201342" y="7223190"/>
            <a:ext cx="21971001" cy="190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Subtítulo de la presentación</a:t>
            </a:r>
          </a:p>
          <a:p>
            <a:pPr lvl="1"/>
            <a:endParaRPr/>
          </a:p>
          <a:p>
            <a:pPr lvl="2"/>
            <a:endParaRPr/>
          </a:p>
          <a:p>
            <a:pPr lvl="3"/>
            <a:endParaRPr/>
          </a:p>
          <a:p>
            <a:pPr lvl="4"/>
            <a:endParaRPr/>
          </a:p>
        </p:txBody>
      </p:sp>
      <p:sp>
        <p:nvSpPr>
          <p:cNvPr id="5"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346AA0D-C653-8A17-0455-F2D00256E904}"/>
              </a:ext>
            </a:extLst>
          </p:cNvPr>
          <p:cNvPicPr>
            <a:picLocks noChangeAspect="1"/>
          </p:cNvPicPr>
          <p:nvPr/>
        </p:nvPicPr>
        <p:blipFill>
          <a:blip r:embed="rId2"/>
          <a:stretch>
            <a:fillRect/>
          </a:stretch>
        </p:blipFill>
        <p:spPr>
          <a:xfrm>
            <a:off x="17084388" y="3874076"/>
            <a:ext cx="4305300" cy="4762500"/>
          </a:xfrm>
          <a:prstGeom prst="rect">
            <a:avLst/>
          </a:prstGeom>
        </p:spPr>
      </p:pic>
      <p:pic>
        <p:nvPicPr>
          <p:cNvPr id="3" name="Imagen 2">
            <a:extLst>
              <a:ext uri="{FF2B5EF4-FFF2-40B4-BE49-F238E27FC236}">
                <a16:creationId xmlns:a16="http://schemas.microsoft.com/office/drawing/2014/main" id="{4050851A-101D-4CC0-3CE8-2E464484C0C4}"/>
              </a:ext>
            </a:extLst>
          </p:cNvPr>
          <p:cNvPicPr>
            <a:picLocks noChangeAspect="1"/>
          </p:cNvPicPr>
          <p:nvPr/>
        </p:nvPicPr>
        <p:blipFill>
          <a:blip r:embed="rId3"/>
          <a:stretch>
            <a:fillRect/>
          </a:stretch>
        </p:blipFill>
        <p:spPr>
          <a:xfrm>
            <a:off x="2994312" y="5481794"/>
            <a:ext cx="9215668" cy="137620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HAPTER 4: PANTIENCE"/>
          <p:cNvSpPr txBox="1"/>
          <p:nvPr/>
        </p:nvSpPr>
        <p:spPr>
          <a:xfrm>
            <a:off x="1016007" y="1307455"/>
            <a:ext cx="377827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4: </a:t>
            </a:r>
            <a:r>
              <a:rPr lang="es-ES" dirty="0"/>
              <a:t>PACIÊNCIA </a:t>
            </a:r>
            <a:endParaRPr dirty="0"/>
          </a:p>
        </p:txBody>
      </p:sp>
      <p:sp>
        <p:nvSpPr>
          <p:cNvPr id="227"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1B5E11DA-F94D-0493-6EB8-A79152D09432}"/>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263565D5-A05B-64B3-8FF9-FB2D6A2912A3}"/>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4</a:t>
            </a:r>
            <a:endParaRPr dirty="0"/>
          </a:p>
        </p:txBody>
      </p:sp>
      <p:sp>
        <p:nvSpPr>
          <p:cNvPr id="3" name="THE FRUIT OF THE SPIRIT">
            <a:extLst>
              <a:ext uri="{FF2B5EF4-FFF2-40B4-BE49-F238E27FC236}">
                <a16:creationId xmlns:a16="http://schemas.microsoft.com/office/drawing/2014/main" id="{B7919268-8D25-F9B8-3974-6BAED9549E64}"/>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HAPTER 5: KINDNESS AND GOODNESS"/>
          <p:cNvSpPr txBox="1"/>
          <p:nvPr/>
        </p:nvSpPr>
        <p:spPr>
          <a:xfrm>
            <a:off x="1016007" y="1307455"/>
            <a:ext cx="593431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5: </a:t>
            </a:r>
            <a:r>
              <a:rPr lang="es-ES" dirty="0"/>
              <a:t>AMABILIDADE E BONDADE</a:t>
            </a:r>
            <a:endParaRPr dirty="0"/>
          </a:p>
        </p:txBody>
      </p:sp>
      <p:sp>
        <p:nvSpPr>
          <p:cNvPr id="233" name="“If we love each other, God lives in us, and his love is brought  to full expression in us.”…"/>
          <p:cNvSpPr txBox="1"/>
          <p:nvPr/>
        </p:nvSpPr>
        <p:spPr>
          <a:xfrm>
            <a:off x="940883" y="10441798"/>
            <a:ext cx="9972282"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n-GB" dirty="0"/>
              <a:t>“O Rei </a:t>
            </a:r>
            <a:r>
              <a:rPr lang="en-GB" dirty="0" err="1"/>
              <a:t>responderá</a:t>
            </a:r>
            <a:r>
              <a:rPr lang="en-GB" dirty="0"/>
              <a:t>: </a:t>
            </a:r>
            <a:r>
              <a:rPr lang="en-GB" dirty="0" err="1"/>
              <a:t>Digo</a:t>
            </a:r>
            <a:r>
              <a:rPr lang="en-GB" dirty="0"/>
              <a:t> a </a:t>
            </a:r>
            <a:r>
              <a:rPr lang="en-GB" dirty="0" err="1"/>
              <a:t>verdade</a:t>
            </a:r>
            <a:r>
              <a:rPr lang="en-GB" dirty="0"/>
              <a:t>: O que </a:t>
            </a:r>
            <a:r>
              <a:rPr lang="en-GB" dirty="0" err="1"/>
              <a:t>vocês</a:t>
            </a:r>
            <a:r>
              <a:rPr lang="en-GB" dirty="0"/>
              <a:t> </a:t>
            </a:r>
            <a:r>
              <a:rPr lang="en-GB" dirty="0" err="1"/>
              <a:t>fizeram</a:t>
            </a:r>
            <a:r>
              <a:rPr lang="en-GB" dirty="0"/>
              <a:t> </a:t>
            </a:r>
            <a:br>
              <a:rPr lang="en-GB" dirty="0"/>
            </a:br>
            <a:r>
              <a:rPr lang="en-GB" dirty="0"/>
              <a:t>a </a:t>
            </a:r>
            <a:r>
              <a:rPr lang="en-GB" dirty="0" err="1"/>
              <a:t>algum</a:t>
            </a:r>
            <a:r>
              <a:rPr lang="en-GB" dirty="0"/>
              <a:t> dos meus </a:t>
            </a:r>
            <a:r>
              <a:rPr lang="en-GB" dirty="0" err="1"/>
              <a:t>menores</a:t>
            </a:r>
            <a:r>
              <a:rPr lang="en-GB" dirty="0"/>
              <a:t> </a:t>
            </a:r>
            <a:r>
              <a:rPr lang="en-GB" dirty="0" err="1"/>
              <a:t>irmãos</a:t>
            </a:r>
            <a:r>
              <a:rPr lang="en-GB" dirty="0"/>
              <a:t>, a </a:t>
            </a:r>
            <a:r>
              <a:rPr lang="en-GB" dirty="0" err="1"/>
              <a:t>mim</a:t>
            </a:r>
            <a:r>
              <a:rPr lang="en-GB" dirty="0"/>
              <a:t> o </a:t>
            </a:r>
            <a:r>
              <a:rPr lang="en-GB" dirty="0" err="1"/>
              <a:t>fizeram</a:t>
            </a:r>
            <a:r>
              <a:rPr lang="en-GB" dirty="0"/>
              <a:t>.” </a:t>
            </a:r>
          </a:p>
          <a:p>
            <a:pPr algn="l">
              <a:defRPr sz="3000">
                <a:solidFill>
                  <a:srgbClr val="2B2B2A"/>
                </a:solidFill>
                <a:latin typeface="Sarabun ExtraBold"/>
                <a:ea typeface="Sarabun ExtraBold"/>
                <a:cs typeface="Sarabun ExtraBold"/>
                <a:sym typeface="Sarabun ExtraBold"/>
              </a:defRPr>
            </a:pPr>
            <a:endParaRPr lang="en-GB" dirty="0"/>
          </a:p>
          <a:p>
            <a:pPr algn="l">
              <a:defRPr sz="2000">
                <a:solidFill>
                  <a:srgbClr val="2B2B2A"/>
                </a:solidFill>
                <a:latin typeface="Sarabun ExtraBold"/>
                <a:ea typeface="Sarabun ExtraBold"/>
                <a:cs typeface="Sarabun ExtraBold"/>
                <a:sym typeface="Sarabun ExtraBold"/>
              </a:defRPr>
            </a:pPr>
            <a:r>
              <a:rPr lang="en-GB" dirty="0"/>
              <a:t>Mateus 25:40 (NVI)</a:t>
            </a:r>
          </a:p>
        </p:txBody>
      </p:sp>
      <p:sp>
        <p:nvSpPr>
          <p:cNvPr id="234" name="KINDNESS AND GOODNESS"/>
          <p:cNvSpPr txBox="1"/>
          <p:nvPr/>
        </p:nvSpPr>
        <p:spPr>
          <a:xfrm>
            <a:off x="1016007" y="3238022"/>
            <a:ext cx="13102134"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70000"/>
              </a:lnSpc>
              <a:defRPr sz="16600">
                <a:solidFill>
                  <a:srgbClr val="2B2B2A"/>
                </a:solidFill>
                <a:latin typeface="Sarabun ExtraBold"/>
                <a:ea typeface="Sarabun ExtraBold"/>
                <a:cs typeface="Sarabun ExtraBold"/>
                <a:sym typeface="Sarabun ExtraBold"/>
              </a:defRPr>
            </a:lvl1pPr>
          </a:lstStyle>
          <a:p>
            <a:pPr>
              <a:lnSpc>
                <a:spcPct val="80000"/>
              </a:lnSpc>
            </a:pPr>
            <a:r>
              <a:rPr lang="es-ES" sz="15000" dirty="0"/>
              <a:t>AMABILIDADE </a:t>
            </a:r>
          </a:p>
          <a:p>
            <a:pPr>
              <a:lnSpc>
                <a:spcPct val="80000"/>
              </a:lnSpc>
            </a:pPr>
            <a:r>
              <a:rPr lang="es-ES" sz="15000" dirty="0"/>
              <a:t>E BONDADE</a:t>
            </a:r>
            <a:endParaRPr sz="15000" dirty="0"/>
          </a:p>
        </p:txBody>
      </p:sp>
      <p:pic>
        <p:nvPicPr>
          <p:cNvPr id="2" name="Bild" descr="Bild">
            <a:extLst>
              <a:ext uri="{FF2B5EF4-FFF2-40B4-BE49-F238E27FC236}">
                <a16:creationId xmlns:a16="http://schemas.microsoft.com/office/drawing/2014/main" id="{F9FB2D57-BE23-AA96-93CA-60A063B79CD4}"/>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77257FBE-B628-E0A6-82F1-304B0BC5FA7B}"/>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5</a:t>
            </a:r>
            <a:endParaRPr dirty="0"/>
          </a:p>
        </p:txBody>
      </p:sp>
      <p:sp>
        <p:nvSpPr>
          <p:cNvPr id="3" name="THE FRUIT OF THE SPIRIT">
            <a:extLst>
              <a:ext uri="{FF2B5EF4-FFF2-40B4-BE49-F238E27FC236}">
                <a16:creationId xmlns:a16="http://schemas.microsoft.com/office/drawing/2014/main" id="{2082C413-B5EE-FFCE-7CAF-6D57A4E55B2C}"/>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HAPTER 5: KINDNESS AND GOODNESS"/>
          <p:cNvSpPr txBox="1"/>
          <p:nvPr/>
        </p:nvSpPr>
        <p:spPr>
          <a:xfrm>
            <a:off x="1016007" y="1307455"/>
            <a:ext cx="593431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5: </a:t>
            </a:r>
            <a:r>
              <a:rPr lang="es-ES"/>
              <a:t>AMABILIDADE E BONDADE</a:t>
            </a:r>
            <a:endParaRPr lang="es-ES" dirty="0"/>
          </a:p>
        </p:txBody>
      </p:sp>
      <p:sp>
        <p:nvSpPr>
          <p:cNvPr id="240"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EE94B2B2-38FB-8F3A-E764-B34D1E7CC864}"/>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A72C8D96-FE42-6FB4-AAAB-5364796ED6B6}"/>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5</a:t>
            </a:r>
            <a:endParaRPr dirty="0"/>
          </a:p>
        </p:txBody>
      </p:sp>
      <p:sp>
        <p:nvSpPr>
          <p:cNvPr id="3" name="THE FRUIT OF THE SPIRIT">
            <a:extLst>
              <a:ext uri="{FF2B5EF4-FFF2-40B4-BE49-F238E27FC236}">
                <a16:creationId xmlns:a16="http://schemas.microsoft.com/office/drawing/2014/main" id="{8938C14D-7B54-17E3-9180-A3AB3712A0D7}"/>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HAPTER 6: FAITHFULNESS"/>
          <p:cNvSpPr txBox="1"/>
          <p:nvPr/>
        </p:nvSpPr>
        <p:spPr>
          <a:xfrm>
            <a:off x="1016007" y="1307455"/>
            <a:ext cx="383598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6: </a:t>
            </a:r>
            <a:r>
              <a:rPr lang="es-ES" dirty="0"/>
              <a:t>FIDELIDADE</a:t>
            </a:r>
            <a:endParaRPr dirty="0"/>
          </a:p>
        </p:txBody>
      </p:sp>
      <p:sp>
        <p:nvSpPr>
          <p:cNvPr id="246" name="“If we love each other, God lives in us, and his love is brought  to full expression in us.”…"/>
          <p:cNvSpPr txBox="1"/>
          <p:nvPr/>
        </p:nvSpPr>
        <p:spPr>
          <a:xfrm>
            <a:off x="940883" y="10142853"/>
            <a:ext cx="9233297"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n-GB" dirty="0"/>
              <a:t>“O </a:t>
            </a:r>
            <a:r>
              <a:rPr lang="en-GB" dirty="0" err="1"/>
              <a:t>seu</a:t>
            </a:r>
            <a:r>
              <a:rPr lang="en-GB" dirty="0"/>
              <a:t> senhor </a:t>
            </a:r>
            <a:r>
              <a:rPr lang="en-GB" dirty="0" err="1"/>
              <a:t>lhe</a:t>
            </a:r>
            <a:r>
              <a:rPr lang="en-GB" dirty="0"/>
              <a:t> </a:t>
            </a:r>
            <a:r>
              <a:rPr lang="en-GB" dirty="0" err="1"/>
              <a:t>disse</a:t>
            </a:r>
            <a:r>
              <a:rPr lang="en-GB" dirty="0"/>
              <a:t>: </a:t>
            </a:r>
            <a:r>
              <a:rPr lang="en-GB" dirty="0" err="1"/>
              <a:t>Bem</a:t>
            </a:r>
            <a:r>
              <a:rPr lang="en-GB" dirty="0"/>
              <a:t> </a:t>
            </a:r>
            <a:r>
              <a:rPr lang="en-GB" dirty="0" err="1"/>
              <a:t>está</a:t>
            </a:r>
            <a:r>
              <a:rPr lang="en-GB" dirty="0"/>
              <a:t>, servo </a:t>
            </a:r>
            <a:r>
              <a:rPr lang="en-GB" dirty="0" err="1"/>
              <a:t>bom</a:t>
            </a:r>
            <a:r>
              <a:rPr lang="en-GB" dirty="0"/>
              <a:t> e </a:t>
            </a:r>
            <a:r>
              <a:rPr lang="en-GB" dirty="0" err="1"/>
              <a:t>fiel</a:t>
            </a:r>
            <a:r>
              <a:rPr lang="en-GB" dirty="0"/>
              <a:t>, </a:t>
            </a:r>
            <a:br>
              <a:rPr lang="en-GB" dirty="0"/>
            </a:br>
            <a:r>
              <a:rPr lang="en-GB" dirty="0" err="1"/>
              <a:t>sobre</a:t>
            </a:r>
            <a:r>
              <a:rPr lang="en-GB" dirty="0"/>
              <a:t> o </a:t>
            </a:r>
            <a:r>
              <a:rPr lang="en-GB" dirty="0" err="1"/>
              <a:t>pouco</a:t>
            </a:r>
            <a:r>
              <a:rPr lang="en-GB" dirty="0"/>
              <a:t> </a:t>
            </a:r>
            <a:r>
              <a:rPr lang="en-GB" dirty="0" err="1"/>
              <a:t>foste</a:t>
            </a:r>
            <a:r>
              <a:rPr lang="en-GB" dirty="0"/>
              <a:t> </a:t>
            </a:r>
            <a:r>
              <a:rPr lang="en-GB" dirty="0" err="1"/>
              <a:t>fiel</a:t>
            </a:r>
            <a:r>
              <a:rPr lang="en-GB" dirty="0"/>
              <a:t>, </a:t>
            </a:r>
            <a:r>
              <a:rPr lang="en-GB" dirty="0" err="1"/>
              <a:t>sobre</a:t>
            </a:r>
            <a:r>
              <a:rPr lang="en-GB" dirty="0"/>
              <a:t> </a:t>
            </a:r>
            <a:r>
              <a:rPr lang="en-GB" dirty="0" err="1"/>
              <a:t>muito</a:t>
            </a:r>
            <a:r>
              <a:rPr lang="en-GB" dirty="0"/>
              <a:t> </a:t>
            </a:r>
            <a:r>
              <a:rPr lang="en-GB" dirty="0" err="1"/>
              <a:t>te</a:t>
            </a:r>
            <a:r>
              <a:rPr lang="en-GB" dirty="0"/>
              <a:t> </a:t>
            </a:r>
            <a:r>
              <a:rPr lang="en-GB" dirty="0" err="1"/>
              <a:t>colocarei</a:t>
            </a:r>
            <a:r>
              <a:rPr lang="en-GB" dirty="0"/>
              <a:t>.”</a:t>
            </a:r>
          </a:p>
          <a:p>
            <a:pPr algn="l">
              <a:defRPr sz="3000">
                <a:solidFill>
                  <a:srgbClr val="2B2B2A"/>
                </a:solidFill>
                <a:latin typeface="Sarabun ExtraBold"/>
                <a:ea typeface="Sarabun ExtraBold"/>
                <a:cs typeface="Sarabun ExtraBold"/>
                <a:sym typeface="Sarabun ExtraBold"/>
              </a:defRPr>
            </a:pPr>
            <a:endParaRPr dirty="0"/>
          </a:p>
          <a:p>
            <a:pPr algn="l">
              <a:defRPr sz="2000">
                <a:solidFill>
                  <a:srgbClr val="2B2B2A"/>
                </a:solidFill>
                <a:latin typeface="Sarabun ExtraBold"/>
                <a:ea typeface="Sarabun ExtraBold"/>
                <a:cs typeface="Sarabun ExtraBold"/>
                <a:sym typeface="Sarabun ExtraBold"/>
              </a:defRPr>
            </a:pPr>
            <a:r>
              <a:rPr lang="en-GB" dirty="0"/>
              <a:t>Mateus 25:21 (ARC)</a:t>
            </a:r>
            <a:endParaRPr dirty="0"/>
          </a:p>
        </p:txBody>
      </p:sp>
      <p:sp>
        <p:nvSpPr>
          <p:cNvPr id="247" name="FAITH-FULNESS"/>
          <p:cNvSpPr txBox="1"/>
          <p:nvPr/>
        </p:nvSpPr>
        <p:spPr>
          <a:xfrm>
            <a:off x="1016007" y="4564800"/>
            <a:ext cx="10807447" cy="3774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70000"/>
              </a:lnSpc>
              <a:defRPr sz="17000">
                <a:solidFill>
                  <a:srgbClr val="2B2B2A"/>
                </a:solidFill>
                <a:latin typeface="Sarabun ExtraBold"/>
                <a:ea typeface="Sarabun ExtraBold"/>
                <a:cs typeface="Sarabun ExtraBold"/>
                <a:sym typeface="Sarabun ExtraBold"/>
              </a:defRPr>
            </a:lvl1pPr>
          </a:lstStyle>
          <a:p>
            <a:r>
              <a:rPr lang="es-ES" dirty="0"/>
              <a:t>FIDELI-DADE</a:t>
            </a:r>
            <a:endParaRPr dirty="0"/>
          </a:p>
        </p:txBody>
      </p:sp>
      <p:pic>
        <p:nvPicPr>
          <p:cNvPr id="2" name="Bild" descr="Bild">
            <a:extLst>
              <a:ext uri="{FF2B5EF4-FFF2-40B4-BE49-F238E27FC236}">
                <a16:creationId xmlns:a16="http://schemas.microsoft.com/office/drawing/2014/main" id="{5808467C-26A6-B087-98D0-80B0F8065137}"/>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7AA3A9D4-74FA-8367-2667-054B17BBC621}"/>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6</a:t>
            </a:r>
            <a:endParaRPr dirty="0"/>
          </a:p>
        </p:txBody>
      </p:sp>
      <p:sp>
        <p:nvSpPr>
          <p:cNvPr id="3" name="THE FRUIT OF THE SPIRIT">
            <a:extLst>
              <a:ext uri="{FF2B5EF4-FFF2-40B4-BE49-F238E27FC236}">
                <a16:creationId xmlns:a16="http://schemas.microsoft.com/office/drawing/2014/main" id="{A34EA776-08D4-52DC-1580-3DE9AD5A0A75}"/>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HAPTER 6: FAITHFULNESS"/>
          <p:cNvSpPr txBox="1"/>
          <p:nvPr/>
        </p:nvSpPr>
        <p:spPr>
          <a:xfrm>
            <a:off x="1016007" y="1307455"/>
            <a:ext cx="383598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6: </a:t>
            </a:r>
            <a:r>
              <a:rPr lang="es-ES" dirty="0"/>
              <a:t>FIDELIDADE</a:t>
            </a:r>
            <a:endParaRPr dirty="0"/>
          </a:p>
        </p:txBody>
      </p:sp>
      <p:sp>
        <p:nvSpPr>
          <p:cNvPr id="253"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8438BD42-8560-37CA-52DC-843EBD760263}"/>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7F30A97D-5CB4-1558-7FB6-2B8221A268EA}"/>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6</a:t>
            </a:r>
            <a:endParaRPr dirty="0"/>
          </a:p>
        </p:txBody>
      </p:sp>
      <p:sp>
        <p:nvSpPr>
          <p:cNvPr id="3" name="THE FRUIT OF THE SPIRIT">
            <a:extLst>
              <a:ext uri="{FF2B5EF4-FFF2-40B4-BE49-F238E27FC236}">
                <a16:creationId xmlns:a16="http://schemas.microsoft.com/office/drawing/2014/main" id="{512BFD01-7237-05A3-F8C5-E9C12533B1EB}"/>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HAPTER 7: GENTLENESS"/>
          <p:cNvSpPr txBox="1"/>
          <p:nvPr/>
        </p:nvSpPr>
        <p:spPr>
          <a:xfrm>
            <a:off x="1016007" y="1307455"/>
            <a:ext cx="363400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FFFFFF"/>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7: </a:t>
            </a:r>
            <a:r>
              <a:rPr lang="es-ES" dirty="0"/>
              <a:t>MANSIDÃO</a:t>
            </a:r>
            <a:endParaRPr dirty="0"/>
          </a:p>
        </p:txBody>
      </p:sp>
      <p:sp>
        <p:nvSpPr>
          <p:cNvPr id="259" name="“If we love each other, God lives in us, and his love is brought  to full expression in us.”…"/>
          <p:cNvSpPr txBox="1"/>
          <p:nvPr/>
        </p:nvSpPr>
        <p:spPr>
          <a:xfrm>
            <a:off x="940883" y="10142854"/>
            <a:ext cx="10520509"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FFFFFF"/>
                </a:solidFill>
                <a:latin typeface="Sarabun ExtraBold"/>
                <a:ea typeface="Sarabun ExtraBold"/>
                <a:cs typeface="Sarabun ExtraBold"/>
                <a:sym typeface="Sarabun ExtraBold"/>
              </a:defRPr>
            </a:pPr>
            <a:r>
              <a:rPr lang="en-GB" dirty="0"/>
              <a:t>“Mas </a:t>
            </a:r>
            <a:r>
              <a:rPr lang="en-GB" dirty="0" err="1"/>
              <a:t>tu</a:t>
            </a:r>
            <a:r>
              <a:rPr lang="en-GB" dirty="0"/>
              <a:t>, </a:t>
            </a:r>
            <a:r>
              <a:rPr lang="en-GB" dirty="0" err="1"/>
              <a:t>ó</a:t>
            </a:r>
            <a:r>
              <a:rPr lang="en-GB" dirty="0"/>
              <a:t> </a:t>
            </a:r>
            <a:r>
              <a:rPr lang="en-GB" dirty="0" err="1"/>
              <a:t>homem</a:t>
            </a:r>
            <a:r>
              <a:rPr lang="en-GB" dirty="0"/>
              <a:t> de Deus, </a:t>
            </a:r>
            <a:r>
              <a:rPr lang="en-GB" dirty="0" err="1"/>
              <a:t>foge</a:t>
            </a:r>
            <a:r>
              <a:rPr lang="en-GB" dirty="0"/>
              <a:t> </a:t>
            </a:r>
            <a:r>
              <a:rPr lang="en-GB" dirty="0" err="1"/>
              <a:t>destas</a:t>
            </a:r>
            <a:r>
              <a:rPr lang="en-GB" dirty="0"/>
              <a:t> </a:t>
            </a:r>
            <a:r>
              <a:rPr lang="en-GB" dirty="0" err="1"/>
              <a:t>coisas</a:t>
            </a:r>
            <a:r>
              <a:rPr lang="en-GB" dirty="0"/>
              <a:t> e segue </a:t>
            </a:r>
            <a:br>
              <a:rPr lang="en-GB" dirty="0"/>
            </a:br>
            <a:r>
              <a:rPr lang="en-GB" dirty="0"/>
              <a:t>a </a:t>
            </a:r>
            <a:r>
              <a:rPr lang="en-GB" dirty="0" err="1"/>
              <a:t>justiça</a:t>
            </a:r>
            <a:r>
              <a:rPr lang="en-GB" dirty="0"/>
              <a:t>, a </a:t>
            </a:r>
            <a:r>
              <a:rPr lang="en-GB" dirty="0" err="1"/>
              <a:t>piedade</a:t>
            </a:r>
            <a:r>
              <a:rPr lang="en-GB" dirty="0"/>
              <a:t>, a </a:t>
            </a:r>
            <a:r>
              <a:rPr lang="en-GB" dirty="0" err="1"/>
              <a:t>fé</a:t>
            </a:r>
            <a:r>
              <a:rPr lang="en-GB" dirty="0"/>
              <a:t>, o amor, a </a:t>
            </a:r>
            <a:r>
              <a:rPr lang="en-GB" dirty="0" err="1"/>
              <a:t>paciência</a:t>
            </a:r>
            <a:r>
              <a:rPr lang="en-GB" dirty="0"/>
              <a:t>, a </a:t>
            </a:r>
            <a:r>
              <a:rPr lang="en-GB" dirty="0" err="1"/>
              <a:t>mansidão</a:t>
            </a:r>
            <a:r>
              <a:rPr lang="en-GB" dirty="0"/>
              <a:t>.” </a:t>
            </a:r>
          </a:p>
          <a:p>
            <a:pPr algn="l">
              <a:defRPr sz="3000">
                <a:solidFill>
                  <a:srgbClr val="FFFFFF"/>
                </a:solidFill>
                <a:latin typeface="Sarabun ExtraBold"/>
                <a:ea typeface="Sarabun ExtraBold"/>
                <a:cs typeface="Sarabun ExtraBold"/>
                <a:sym typeface="Sarabun ExtraBold"/>
              </a:defRPr>
            </a:pPr>
            <a:endParaRPr lang="en-GB" dirty="0"/>
          </a:p>
          <a:p>
            <a:pPr algn="l">
              <a:defRPr sz="2000">
                <a:solidFill>
                  <a:srgbClr val="FFFFFF"/>
                </a:solidFill>
                <a:latin typeface="Sarabun ExtraBold"/>
                <a:ea typeface="Sarabun ExtraBold"/>
                <a:cs typeface="Sarabun ExtraBold"/>
                <a:sym typeface="Sarabun ExtraBold"/>
              </a:defRPr>
            </a:pPr>
            <a:r>
              <a:rPr lang="en-GB" dirty="0"/>
              <a:t>I </a:t>
            </a:r>
            <a:r>
              <a:rPr lang="en-GB" dirty="0" err="1"/>
              <a:t>Timóteo</a:t>
            </a:r>
            <a:r>
              <a:rPr lang="en-GB" dirty="0"/>
              <a:t> 6:11</a:t>
            </a:r>
          </a:p>
        </p:txBody>
      </p:sp>
      <p:sp>
        <p:nvSpPr>
          <p:cNvPr id="260" name="GENTLENESS"/>
          <p:cNvSpPr txBox="1"/>
          <p:nvPr/>
        </p:nvSpPr>
        <p:spPr>
          <a:xfrm>
            <a:off x="1016007" y="4494047"/>
            <a:ext cx="13938091"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7000">
                <a:solidFill>
                  <a:srgbClr val="FFFFFF"/>
                </a:solidFill>
                <a:latin typeface="Sarabun ExtraBold"/>
                <a:ea typeface="Sarabun ExtraBold"/>
                <a:cs typeface="Sarabun ExtraBold"/>
                <a:sym typeface="Sarabun ExtraBold"/>
              </a:defRPr>
            </a:lvl1pPr>
          </a:lstStyle>
          <a:p>
            <a:r>
              <a:rPr lang="es-ES" dirty="0"/>
              <a:t>MANSIDÃO</a:t>
            </a:r>
            <a:endParaRPr dirty="0"/>
          </a:p>
        </p:txBody>
      </p:sp>
      <p:pic>
        <p:nvPicPr>
          <p:cNvPr id="2" name="Bild" descr="Bild">
            <a:extLst>
              <a:ext uri="{FF2B5EF4-FFF2-40B4-BE49-F238E27FC236}">
                <a16:creationId xmlns:a16="http://schemas.microsoft.com/office/drawing/2014/main" id="{17F731A0-C2C6-FF94-BFF4-7E82961919AF}"/>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42C5BD8F-3807-05AC-E90A-BED2B38D950F}"/>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7</a:t>
            </a:r>
            <a:endParaRPr dirty="0"/>
          </a:p>
        </p:txBody>
      </p:sp>
      <p:sp>
        <p:nvSpPr>
          <p:cNvPr id="3" name="THE FRUIT OF THE SPIRIT">
            <a:extLst>
              <a:ext uri="{FF2B5EF4-FFF2-40B4-BE49-F238E27FC236}">
                <a16:creationId xmlns:a16="http://schemas.microsoft.com/office/drawing/2014/main" id="{656132D5-BF94-C2C4-DECE-1800CF2E613C}"/>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solidFill>
                  <a:schemeClr val="bg1"/>
                </a:solidFill>
              </a:rPr>
              <a:t>O FRUTO DO ESPÍRITO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HAPTER 7: GENTLENESS"/>
          <p:cNvSpPr txBox="1"/>
          <p:nvPr/>
        </p:nvSpPr>
        <p:spPr>
          <a:xfrm>
            <a:off x="1016007" y="1307455"/>
            <a:ext cx="363400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7: </a:t>
            </a:r>
            <a:r>
              <a:rPr lang="es-ES" dirty="0"/>
              <a:t>MANSIDÃO</a:t>
            </a:r>
            <a:endParaRPr dirty="0"/>
          </a:p>
        </p:txBody>
      </p:sp>
      <p:sp>
        <p:nvSpPr>
          <p:cNvPr id="266"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C50B59ED-592E-8EF1-4B1E-7A917DE7AF99}"/>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B7E399A1-DC4E-51F1-0165-6F5B5DA85EBA}"/>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7</a:t>
            </a:r>
            <a:endParaRPr dirty="0"/>
          </a:p>
        </p:txBody>
      </p:sp>
      <p:sp>
        <p:nvSpPr>
          <p:cNvPr id="3" name="THE FRUIT OF THE SPIRIT">
            <a:extLst>
              <a:ext uri="{FF2B5EF4-FFF2-40B4-BE49-F238E27FC236}">
                <a16:creationId xmlns:a16="http://schemas.microsoft.com/office/drawing/2014/main" id="{D0FCB20D-08FD-03C1-40C8-774603A4E1EB}"/>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HAPTER 8: SELF-CONTROLL"/>
          <p:cNvSpPr txBox="1"/>
          <p:nvPr/>
        </p:nvSpPr>
        <p:spPr>
          <a:xfrm>
            <a:off x="1016007" y="1307455"/>
            <a:ext cx="484267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FFFFFF"/>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8: </a:t>
            </a:r>
            <a:r>
              <a:rPr lang="es-ES" dirty="0"/>
              <a:t>DOMÍNIO PRÓPRIO</a:t>
            </a:r>
            <a:endParaRPr dirty="0"/>
          </a:p>
        </p:txBody>
      </p:sp>
      <p:sp>
        <p:nvSpPr>
          <p:cNvPr id="272" name="“If we love each other, God lives in us, and his love is brought to full expression in us.”…"/>
          <p:cNvSpPr txBox="1"/>
          <p:nvPr/>
        </p:nvSpPr>
        <p:spPr>
          <a:xfrm>
            <a:off x="940882" y="9912020"/>
            <a:ext cx="9972283"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defRPr sz="3000">
                <a:solidFill>
                  <a:srgbClr val="FFFFFF"/>
                </a:solidFill>
                <a:latin typeface="Sarabun ExtraBold"/>
                <a:ea typeface="Sarabun ExtraBold"/>
                <a:cs typeface="Sarabun ExtraBold"/>
                <a:sym typeface="Sarabun ExtraBold"/>
              </a:defRPr>
            </a:pPr>
            <a:r>
              <a:rPr lang="en-GB" dirty="0"/>
              <a:t>“E, </a:t>
            </a:r>
            <a:r>
              <a:rPr lang="en-GB" dirty="0" err="1"/>
              <a:t>todo</a:t>
            </a:r>
            <a:r>
              <a:rPr lang="en-GB" dirty="0"/>
              <a:t> </a:t>
            </a:r>
            <a:r>
              <a:rPr lang="en-GB" dirty="0" err="1"/>
              <a:t>aquele</a:t>
            </a:r>
            <a:r>
              <a:rPr lang="en-GB" dirty="0"/>
              <a:t> que </a:t>
            </a:r>
            <a:r>
              <a:rPr lang="en-GB" dirty="0" err="1"/>
              <a:t>luta</a:t>
            </a:r>
            <a:r>
              <a:rPr lang="en-GB" dirty="0"/>
              <a:t>, de </a:t>
            </a:r>
            <a:r>
              <a:rPr lang="en-GB" dirty="0" err="1"/>
              <a:t>tudo</a:t>
            </a:r>
            <a:r>
              <a:rPr lang="en-GB" dirty="0"/>
              <a:t> se </a:t>
            </a:r>
            <a:r>
              <a:rPr lang="en-GB" dirty="0" err="1"/>
              <a:t>abstém</a:t>
            </a:r>
            <a:r>
              <a:rPr lang="en-GB" dirty="0"/>
              <a:t>; </a:t>
            </a:r>
            <a:r>
              <a:rPr lang="en-GB" dirty="0" err="1"/>
              <a:t>eles</a:t>
            </a:r>
            <a:r>
              <a:rPr lang="en-GB" dirty="0"/>
              <a:t> </a:t>
            </a:r>
            <a:br>
              <a:rPr lang="en-GB" dirty="0"/>
            </a:br>
            <a:r>
              <a:rPr lang="en-GB" dirty="0"/>
              <a:t>o </a:t>
            </a:r>
            <a:r>
              <a:rPr lang="en-GB" dirty="0" err="1"/>
              <a:t>fazem</a:t>
            </a:r>
            <a:r>
              <a:rPr lang="en-GB" dirty="0"/>
              <a:t> para </a:t>
            </a:r>
            <a:r>
              <a:rPr lang="en-GB" dirty="0" err="1"/>
              <a:t>alcançar</a:t>
            </a:r>
            <a:r>
              <a:rPr lang="en-GB" dirty="0"/>
              <a:t> </a:t>
            </a:r>
            <a:r>
              <a:rPr lang="en-GB" dirty="0" err="1"/>
              <a:t>uma</a:t>
            </a:r>
            <a:r>
              <a:rPr lang="en-GB" dirty="0"/>
              <a:t> </a:t>
            </a:r>
            <a:r>
              <a:rPr lang="en-GB" dirty="0" err="1"/>
              <a:t>coroa</a:t>
            </a:r>
            <a:r>
              <a:rPr lang="en-GB" dirty="0"/>
              <a:t> </a:t>
            </a:r>
            <a:r>
              <a:rPr lang="en-GB" dirty="0" err="1"/>
              <a:t>corruptível</a:t>
            </a:r>
            <a:r>
              <a:rPr lang="en-GB" dirty="0"/>
              <a:t>, </a:t>
            </a:r>
            <a:r>
              <a:rPr lang="en-GB" dirty="0" err="1"/>
              <a:t>nós</a:t>
            </a:r>
            <a:r>
              <a:rPr lang="en-GB" dirty="0"/>
              <a:t>, </a:t>
            </a:r>
            <a:r>
              <a:rPr lang="en-GB" dirty="0" err="1"/>
              <a:t>porém</a:t>
            </a:r>
            <a:r>
              <a:rPr lang="en-GB" dirty="0"/>
              <a:t>, </a:t>
            </a:r>
            <a:r>
              <a:rPr lang="en-GB" dirty="0" err="1"/>
              <a:t>uma</a:t>
            </a:r>
            <a:r>
              <a:rPr lang="en-GB" dirty="0"/>
              <a:t> </a:t>
            </a:r>
            <a:r>
              <a:rPr lang="en-GB" dirty="0" err="1"/>
              <a:t>incorruptível</a:t>
            </a:r>
            <a:r>
              <a:rPr lang="en-GB" dirty="0"/>
              <a:t>.” </a:t>
            </a:r>
          </a:p>
          <a:p>
            <a:pPr algn="l">
              <a:defRPr sz="3000">
                <a:solidFill>
                  <a:srgbClr val="FFFFFF"/>
                </a:solidFill>
                <a:latin typeface="Sarabun ExtraBold"/>
                <a:ea typeface="Sarabun ExtraBold"/>
                <a:cs typeface="Sarabun ExtraBold"/>
                <a:sym typeface="Sarabun ExtraBold"/>
              </a:defRPr>
            </a:pPr>
            <a:endParaRPr dirty="0"/>
          </a:p>
          <a:p>
            <a:pPr algn="l">
              <a:defRPr sz="2000">
                <a:solidFill>
                  <a:srgbClr val="FFFFFF"/>
                </a:solidFill>
                <a:latin typeface="Sarabun ExtraBold"/>
                <a:ea typeface="Sarabun ExtraBold"/>
                <a:cs typeface="Sarabun ExtraBold"/>
                <a:sym typeface="Sarabun ExtraBold"/>
              </a:defRPr>
            </a:pPr>
            <a:r>
              <a:rPr lang="en-GB" dirty="0"/>
              <a:t>I </a:t>
            </a:r>
            <a:r>
              <a:rPr lang="en-GB" dirty="0" err="1"/>
              <a:t>Coríntios</a:t>
            </a:r>
            <a:r>
              <a:rPr lang="en-GB" dirty="0"/>
              <a:t> 9:25</a:t>
            </a:r>
            <a:endParaRPr dirty="0"/>
          </a:p>
        </p:txBody>
      </p:sp>
      <p:sp>
        <p:nvSpPr>
          <p:cNvPr id="273" name="SELF-CONTROLL"/>
          <p:cNvSpPr txBox="1"/>
          <p:nvPr/>
        </p:nvSpPr>
        <p:spPr>
          <a:xfrm>
            <a:off x="1016007" y="3370240"/>
            <a:ext cx="12600602" cy="4811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70000"/>
              </a:lnSpc>
              <a:defRPr sz="17000">
                <a:solidFill>
                  <a:srgbClr val="FFFFFF"/>
                </a:solidFill>
                <a:latin typeface="Sarabun ExtraBold"/>
                <a:ea typeface="Sarabun ExtraBold"/>
                <a:cs typeface="Sarabun ExtraBold"/>
                <a:sym typeface="Sarabun ExtraBold"/>
              </a:defRPr>
            </a:lvl1pPr>
          </a:lstStyle>
          <a:p>
            <a:pPr>
              <a:lnSpc>
                <a:spcPct val="90000"/>
              </a:lnSpc>
            </a:pPr>
            <a:r>
              <a:rPr lang="es-ES" dirty="0"/>
              <a:t>DOMÍNIO PRÓPRIO</a:t>
            </a:r>
            <a:endParaRPr dirty="0"/>
          </a:p>
        </p:txBody>
      </p:sp>
      <p:pic>
        <p:nvPicPr>
          <p:cNvPr id="2" name="Bild" descr="Bild">
            <a:extLst>
              <a:ext uri="{FF2B5EF4-FFF2-40B4-BE49-F238E27FC236}">
                <a16:creationId xmlns:a16="http://schemas.microsoft.com/office/drawing/2014/main" id="{B9CB8207-8E5E-C2ED-EE37-63CD53898A49}"/>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BF11B7AE-0683-F33C-515C-9B0A58EF9E92}"/>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8</a:t>
            </a:r>
            <a:endParaRPr dirty="0"/>
          </a:p>
        </p:txBody>
      </p:sp>
      <p:sp>
        <p:nvSpPr>
          <p:cNvPr id="3" name="THE FRUIT OF THE SPIRIT">
            <a:extLst>
              <a:ext uri="{FF2B5EF4-FFF2-40B4-BE49-F238E27FC236}">
                <a16:creationId xmlns:a16="http://schemas.microsoft.com/office/drawing/2014/main" id="{C1271B69-7DA6-85EE-D0FD-AD50FBDF2D1D}"/>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solidFill>
                  <a:schemeClr val="bg1"/>
                </a:solidFill>
              </a:rPr>
              <a:t>O FRUTO DO ESPÍRITO</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HAPTER 8: GENTLENESS"/>
          <p:cNvSpPr txBox="1"/>
          <p:nvPr/>
        </p:nvSpPr>
        <p:spPr>
          <a:xfrm>
            <a:off x="1016007" y="1307455"/>
            <a:ext cx="484267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8: </a:t>
            </a:r>
            <a:r>
              <a:rPr lang="es-ES" dirty="0"/>
              <a:t>DOMÍNIO PRÓPRIO</a:t>
            </a:r>
            <a:endParaRPr dirty="0"/>
          </a:p>
        </p:txBody>
      </p:sp>
      <p:sp>
        <p:nvSpPr>
          <p:cNvPr id="279"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7F6B2716-7FD0-B950-405C-B59BEAFBC9CC}"/>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DB5A4B6B-7E7B-42A0-56F6-465DF16B805D}"/>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8</a:t>
            </a:r>
            <a:endParaRPr dirty="0"/>
          </a:p>
        </p:txBody>
      </p:sp>
      <p:sp>
        <p:nvSpPr>
          <p:cNvPr id="3" name="THE FRUIT OF THE SPIRIT">
            <a:extLst>
              <a:ext uri="{FF2B5EF4-FFF2-40B4-BE49-F238E27FC236}">
                <a16:creationId xmlns:a16="http://schemas.microsoft.com/office/drawing/2014/main" id="{AD29C968-9E11-D512-BC48-D8CF0B7DD16C}"/>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HAPTER 8: GENTLENESS"/>
          <p:cNvSpPr txBox="1"/>
          <p:nvPr/>
        </p:nvSpPr>
        <p:spPr>
          <a:xfrm>
            <a:off x="1016007" y="1307455"/>
            <a:ext cx="363400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a:t>
            </a:r>
            <a:r>
              <a:rPr lang="es-ES" dirty="0">
                <a:latin typeface="Sarabun Light"/>
                <a:ea typeface="Sarabun Light"/>
                <a:cs typeface="Sarabun Light"/>
                <a:sym typeface="Sarabun Light"/>
              </a:rPr>
              <a:t>7</a:t>
            </a:r>
            <a:r>
              <a:rPr dirty="0">
                <a:latin typeface="Sarabun Light"/>
                <a:ea typeface="Sarabun Light"/>
                <a:cs typeface="Sarabun Light"/>
                <a:sym typeface="Sarabun Light"/>
              </a:rPr>
              <a:t>: </a:t>
            </a:r>
            <a:r>
              <a:rPr lang="es-ES"/>
              <a:t>MANSIDÃO</a:t>
            </a:r>
            <a:endParaRPr dirty="0"/>
          </a:p>
        </p:txBody>
      </p:sp>
      <p:sp>
        <p:nvSpPr>
          <p:cNvPr id="283"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sp>
        <p:nvSpPr>
          <p:cNvPr id="3" name="THE FRUIT OF THE SPIRIT">
            <a:extLst>
              <a:ext uri="{FF2B5EF4-FFF2-40B4-BE49-F238E27FC236}">
                <a16:creationId xmlns:a16="http://schemas.microsoft.com/office/drawing/2014/main" id="{23EDF82F-AE1A-8A2F-7642-95EB68F3581C}"/>
              </a:ext>
            </a:extLst>
          </p:cNvPr>
          <p:cNvSpPr txBox="1"/>
          <p:nvPr/>
        </p:nvSpPr>
        <p:spPr>
          <a:xfrm rot="16200000">
            <a:off x="21663784" y="2437595"/>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9369661-3C05-C110-ED90-2C3225E15EE0}"/>
              </a:ext>
            </a:extLst>
          </p:cNvPr>
          <p:cNvPicPr>
            <a:picLocks noChangeAspect="1"/>
          </p:cNvPicPr>
          <p:nvPr/>
        </p:nvPicPr>
        <p:blipFill>
          <a:blip r:embed="rId2"/>
          <a:stretch>
            <a:fillRect/>
          </a:stretch>
        </p:blipFill>
        <p:spPr>
          <a:xfrm>
            <a:off x="2994312" y="5481794"/>
            <a:ext cx="9215668" cy="1376206"/>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Bild" descr="Bild"/>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180" name="1"/>
          <p:cNvSpPr txBox="1"/>
          <p:nvPr/>
        </p:nvSpPr>
        <p:spPr>
          <a:xfrm>
            <a:off x="22509313" y="558762"/>
            <a:ext cx="1252248"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dirty="0"/>
              <a:t>1</a:t>
            </a:r>
          </a:p>
        </p:txBody>
      </p:sp>
      <p:sp>
        <p:nvSpPr>
          <p:cNvPr id="181" name="CHAPTER 1: LOVE"/>
          <p:cNvSpPr txBox="1"/>
          <p:nvPr/>
        </p:nvSpPr>
        <p:spPr>
          <a:xfrm>
            <a:off x="1016007" y="1307455"/>
            <a:ext cx="289021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1: </a:t>
            </a:r>
            <a:r>
              <a:rPr lang="es-ES" dirty="0"/>
              <a:t>AMOR</a:t>
            </a:r>
            <a:endParaRPr dirty="0"/>
          </a:p>
        </p:txBody>
      </p:sp>
      <p:sp>
        <p:nvSpPr>
          <p:cNvPr id="183" name="“If we love each other, God lives in us, and his love is brought  to full expression in us.”…"/>
          <p:cNvSpPr txBox="1"/>
          <p:nvPr/>
        </p:nvSpPr>
        <p:spPr>
          <a:xfrm>
            <a:off x="940883" y="10142852"/>
            <a:ext cx="9582752"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s-ES" dirty="0"/>
              <a:t>“Se amamos </a:t>
            </a:r>
            <a:r>
              <a:rPr lang="es-ES" dirty="0" err="1"/>
              <a:t>uns</a:t>
            </a:r>
            <a:r>
              <a:rPr lang="es-ES" dirty="0"/>
              <a:t> </a:t>
            </a:r>
            <a:r>
              <a:rPr lang="es-ES" dirty="0" err="1"/>
              <a:t>aos</a:t>
            </a:r>
            <a:r>
              <a:rPr lang="es-ES" dirty="0"/>
              <a:t> </a:t>
            </a:r>
            <a:r>
              <a:rPr lang="es-ES" dirty="0" err="1"/>
              <a:t>outros</a:t>
            </a:r>
            <a:r>
              <a:rPr lang="es-ES" dirty="0"/>
              <a:t>, Deus permanece em </a:t>
            </a:r>
            <a:r>
              <a:rPr lang="es-ES" dirty="0" err="1"/>
              <a:t>nós</a:t>
            </a:r>
            <a:r>
              <a:rPr lang="es-ES" dirty="0"/>
              <a:t>, </a:t>
            </a:r>
            <a:br>
              <a:rPr lang="es-ES" dirty="0"/>
            </a:br>
            <a:r>
              <a:rPr lang="es-ES" dirty="0"/>
              <a:t>e </a:t>
            </a:r>
            <a:r>
              <a:rPr lang="es-ES" dirty="0" err="1"/>
              <a:t>seu</a:t>
            </a:r>
            <a:r>
              <a:rPr lang="es-ES" dirty="0"/>
              <a:t> amor </a:t>
            </a:r>
            <a:r>
              <a:rPr lang="es-ES" dirty="0" err="1"/>
              <a:t>chega</a:t>
            </a:r>
            <a:r>
              <a:rPr lang="es-ES" dirty="0"/>
              <a:t>, em </a:t>
            </a:r>
            <a:r>
              <a:rPr lang="es-ES" dirty="0" err="1"/>
              <a:t>nós</a:t>
            </a:r>
            <a:r>
              <a:rPr lang="es-ES" dirty="0"/>
              <a:t>, </a:t>
            </a:r>
            <a:r>
              <a:rPr lang="es-ES" dirty="0" err="1"/>
              <a:t>à</a:t>
            </a:r>
            <a:r>
              <a:rPr lang="es-ES" dirty="0"/>
              <a:t> </a:t>
            </a:r>
            <a:r>
              <a:rPr lang="es-ES" dirty="0" err="1"/>
              <a:t>expressão</a:t>
            </a:r>
            <a:r>
              <a:rPr lang="es-ES" dirty="0"/>
              <a:t> plena.” </a:t>
            </a:r>
          </a:p>
          <a:p>
            <a:pPr algn="l">
              <a:defRPr sz="3000">
                <a:solidFill>
                  <a:srgbClr val="2B2B2A"/>
                </a:solidFill>
                <a:latin typeface="Sarabun ExtraBold"/>
                <a:ea typeface="Sarabun ExtraBold"/>
                <a:cs typeface="Sarabun ExtraBold"/>
                <a:sym typeface="Sarabun ExtraBold"/>
              </a:defRPr>
            </a:pPr>
            <a:endParaRPr lang="es-ES" dirty="0"/>
          </a:p>
          <a:p>
            <a:pPr algn="l">
              <a:defRPr sz="2000">
                <a:solidFill>
                  <a:srgbClr val="2B2B2A"/>
                </a:solidFill>
                <a:latin typeface="Sarabun ExtraBold"/>
                <a:ea typeface="Sarabun ExtraBold"/>
                <a:cs typeface="Sarabun ExtraBold"/>
                <a:sym typeface="Sarabun ExtraBold"/>
              </a:defRPr>
            </a:pPr>
            <a:r>
              <a:rPr lang="es-ES" dirty="0"/>
              <a:t>I João 4:12 (NVT)</a:t>
            </a:r>
          </a:p>
        </p:txBody>
      </p:sp>
      <p:sp>
        <p:nvSpPr>
          <p:cNvPr id="3" name="LOVE">
            <a:extLst>
              <a:ext uri="{FF2B5EF4-FFF2-40B4-BE49-F238E27FC236}">
                <a16:creationId xmlns:a16="http://schemas.microsoft.com/office/drawing/2014/main" id="{1F45E343-4FC7-B180-0386-4E4A70C138F4}"/>
              </a:ext>
            </a:extLst>
          </p:cNvPr>
          <p:cNvSpPr txBox="1"/>
          <p:nvPr/>
        </p:nvSpPr>
        <p:spPr>
          <a:xfrm>
            <a:off x="1016007" y="3760091"/>
            <a:ext cx="11847938"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7000">
                <a:solidFill>
                  <a:srgbClr val="2B2B2A"/>
                </a:solidFill>
                <a:latin typeface="Sarabun ExtraBold"/>
                <a:ea typeface="Sarabun ExtraBold"/>
                <a:cs typeface="Sarabun ExtraBold"/>
                <a:sym typeface="Sarabun ExtraBold"/>
              </a:defRPr>
            </a:lvl1pPr>
          </a:lstStyle>
          <a:p>
            <a:r>
              <a:rPr lang="es-ES" dirty="0"/>
              <a:t>AMOR</a:t>
            </a:r>
            <a:endParaRPr dirty="0"/>
          </a:p>
        </p:txBody>
      </p:sp>
      <p:sp>
        <p:nvSpPr>
          <p:cNvPr id="2" name="THE FRUIT OF THE SPIRIT">
            <a:extLst>
              <a:ext uri="{FF2B5EF4-FFF2-40B4-BE49-F238E27FC236}">
                <a16:creationId xmlns:a16="http://schemas.microsoft.com/office/drawing/2014/main" id="{8868A5BF-D4E9-011F-9A9E-2FA6C2B7B452}"/>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HAPTER 1: LOVE"/>
          <p:cNvSpPr txBox="1"/>
          <p:nvPr/>
        </p:nvSpPr>
        <p:spPr>
          <a:xfrm>
            <a:off x="1016007" y="1307455"/>
            <a:ext cx="289021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1: </a:t>
            </a:r>
            <a:r>
              <a:rPr lang="es-ES" dirty="0"/>
              <a:t>AMOR</a:t>
            </a:r>
            <a:endParaRPr dirty="0"/>
          </a:p>
        </p:txBody>
      </p:sp>
      <p:pic>
        <p:nvPicPr>
          <p:cNvPr id="2" name="Bild" descr="Bild">
            <a:extLst>
              <a:ext uri="{FF2B5EF4-FFF2-40B4-BE49-F238E27FC236}">
                <a16:creationId xmlns:a16="http://schemas.microsoft.com/office/drawing/2014/main" id="{8165999A-ADAB-12DB-CC25-4533BE584A0C}"/>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A9A332E4-3D17-13CB-1BA0-96B702E8CCCF}"/>
              </a:ext>
            </a:extLst>
          </p:cNvPr>
          <p:cNvSpPr txBox="1"/>
          <p:nvPr/>
        </p:nvSpPr>
        <p:spPr>
          <a:xfrm>
            <a:off x="22509313" y="558762"/>
            <a:ext cx="1252248"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dirty="0"/>
              <a:t>1</a:t>
            </a:r>
          </a:p>
        </p:txBody>
      </p:sp>
      <p:sp>
        <p:nvSpPr>
          <p:cNvPr id="7" name="El exerum int. Il molorro vitiaes aboria niet liae pratia cusciasimet est, ne lam ditatam escienist, odipsa coritas parumque volorunte consequate sanda net qui cum comnia coreperibus cuptat as de con perchil enihit, con et ventis quid eat.…">
            <a:extLst>
              <a:ext uri="{FF2B5EF4-FFF2-40B4-BE49-F238E27FC236}">
                <a16:creationId xmlns:a16="http://schemas.microsoft.com/office/drawing/2014/main" id="{EC30D75E-0374-9AB3-0DC0-3C6971B4DB9F}"/>
              </a:ext>
            </a:extLst>
          </p:cNvPr>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rPr dirty="0"/>
              <a:t>El </a:t>
            </a:r>
            <a:r>
              <a:rPr dirty="0" err="1"/>
              <a:t>exerum</a:t>
            </a:r>
            <a:r>
              <a:rPr dirty="0"/>
              <a:t> int. Il </a:t>
            </a:r>
            <a:r>
              <a:rPr dirty="0" err="1"/>
              <a:t>molorro</a:t>
            </a:r>
            <a:r>
              <a:rPr dirty="0"/>
              <a:t> </a:t>
            </a:r>
            <a:r>
              <a:rPr dirty="0" err="1"/>
              <a:t>vitiaes</a:t>
            </a:r>
            <a:r>
              <a:rPr dirty="0"/>
              <a:t> </a:t>
            </a:r>
            <a:r>
              <a:rPr dirty="0" err="1"/>
              <a:t>aboria</a:t>
            </a:r>
            <a:r>
              <a:rPr dirty="0"/>
              <a:t> </a:t>
            </a:r>
            <a:r>
              <a:rPr dirty="0" err="1"/>
              <a:t>niet</a:t>
            </a:r>
            <a:r>
              <a:rPr dirty="0"/>
              <a:t> </a:t>
            </a:r>
            <a:r>
              <a:rPr dirty="0" err="1"/>
              <a:t>liae</a:t>
            </a:r>
            <a:r>
              <a:rPr dirty="0"/>
              <a:t> </a:t>
            </a:r>
            <a:r>
              <a:rPr dirty="0" err="1"/>
              <a:t>pratia</a:t>
            </a:r>
            <a:r>
              <a:rPr dirty="0"/>
              <a:t> </a:t>
            </a:r>
            <a:r>
              <a:rPr dirty="0" err="1"/>
              <a:t>cusciasimet</a:t>
            </a:r>
            <a:r>
              <a:rPr dirty="0"/>
              <a:t> </a:t>
            </a:r>
            <a:r>
              <a:rPr dirty="0" err="1"/>
              <a:t>est</a:t>
            </a:r>
            <a:r>
              <a:rPr dirty="0"/>
              <a:t>, ne lam </a:t>
            </a:r>
            <a:r>
              <a:rPr dirty="0" err="1"/>
              <a:t>ditatam</a:t>
            </a:r>
            <a:r>
              <a:rPr dirty="0"/>
              <a:t> </a:t>
            </a:r>
            <a:r>
              <a:rPr dirty="0" err="1"/>
              <a:t>escienist</a:t>
            </a:r>
            <a:r>
              <a:rPr dirty="0"/>
              <a:t>, </a:t>
            </a:r>
            <a:r>
              <a:rPr dirty="0" err="1"/>
              <a:t>odipsa</a:t>
            </a:r>
            <a:r>
              <a:rPr dirty="0"/>
              <a:t> </a:t>
            </a:r>
            <a:r>
              <a:rPr dirty="0" err="1"/>
              <a:t>coritas</a:t>
            </a:r>
            <a:r>
              <a:rPr dirty="0"/>
              <a:t> </a:t>
            </a:r>
            <a:r>
              <a:rPr dirty="0" err="1"/>
              <a:t>parumque</a:t>
            </a:r>
            <a:r>
              <a:rPr dirty="0"/>
              <a:t> </a:t>
            </a:r>
            <a:r>
              <a:rPr dirty="0" err="1"/>
              <a:t>volorunte</a:t>
            </a:r>
            <a:r>
              <a:rPr dirty="0"/>
              <a:t> </a:t>
            </a:r>
            <a:r>
              <a:rPr dirty="0" err="1"/>
              <a:t>consequate</a:t>
            </a:r>
            <a:r>
              <a:rPr dirty="0"/>
              <a:t> </a:t>
            </a:r>
            <a:r>
              <a:rPr dirty="0" err="1"/>
              <a:t>sanda</a:t>
            </a:r>
            <a:r>
              <a:rPr dirty="0"/>
              <a:t> net qui cum </a:t>
            </a:r>
            <a:r>
              <a:rPr dirty="0" err="1"/>
              <a:t>comnia</a:t>
            </a:r>
            <a:r>
              <a:rPr dirty="0"/>
              <a:t> </a:t>
            </a:r>
            <a:r>
              <a:rPr dirty="0" err="1"/>
              <a:t>coreperibus</a:t>
            </a:r>
            <a:r>
              <a:rPr dirty="0"/>
              <a:t> </a:t>
            </a:r>
            <a:r>
              <a:rPr dirty="0" err="1"/>
              <a:t>cuptat</a:t>
            </a:r>
            <a:r>
              <a:rPr dirty="0"/>
              <a:t> as de con </a:t>
            </a:r>
            <a:r>
              <a:rPr dirty="0" err="1"/>
              <a:t>perchil</a:t>
            </a:r>
            <a:r>
              <a:rPr dirty="0"/>
              <a:t> </a:t>
            </a:r>
            <a:r>
              <a:rPr dirty="0" err="1"/>
              <a:t>enihit</a:t>
            </a:r>
            <a:r>
              <a:rPr dirty="0"/>
              <a: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dirty="0"/>
          </a:p>
          <a:p>
            <a:pPr algn="l" defTabSz="457200">
              <a:lnSpc>
                <a:spcPct val="120000"/>
              </a:lnSpc>
              <a:defRPr sz="3200">
                <a:solidFill>
                  <a:srgbClr val="4D4D4C"/>
                </a:solidFill>
                <a:latin typeface="Sarabun ExtraBold"/>
                <a:ea typeface="Sarabun ExtraBold"/>
                <a:cs typeface="Sarabun ExtraBold"/>
                <a:sym typeface="Sarabun ExtraBold"/>
              </a:defRPr>
            </a:pPr>
            <a:r>
              <a:rPr dirty="0" err="1"/>
              <a:t>Ecuptum</a:t>
            </a:r>
            <a:r>
              <a:rPr dirty="0"/>
              <a:t> </a:t>
            </a:r>
            <a:r>
              <a:rPr dirty="0" err="1"/>
              <a:t>volupiendant</a:t>
            </a:r>
            <a:r>
              <a:rPr dirty="0"/>
              <a:t> </a:t>
            </a:r>
            <a:r>
              <a:rPr dirty="0" err="1"/>
              <a:t>odi</a:t>
            </a:r>
            <a:r>
              <a:rPr dirty="0"/>
              <a:t> </a:t>
            </a:r>
            <a:r>
              <a:rPr dirty="0" err="1"/>
              <a:t>blaccul</a:t>
            </a:r>
            <a:r>
              <a:rPr dirty="0"/>
              <a:t> </a:t>
            </a:r>
            <a:r>
              <a:rPr dirty="0" err="1"/>
              <a:t>laborerrumet</a:t>
            </a:r>
            <a:r>
              <a:rPr dirty="0"/>
              <a:t> </a:t>
            </a:r>
            <a:r>
              <a:rPr dirty="0" err="1"/>
              <a:t>volo</a:t>
            </a:r>
            <a:r>
              <a:rPr dirty="0"/>
              <a:t> que </a:t>
            </a:r>
            <a:r>
              <a:rPr dirty="0" err="1"/>
              <a:t>nisseribus</a:t>
            </a:r>
            <a:r>
              <a:rPr dirty="0"/>
              <a:t> que </a:t>
            </a:r>
            <a:r>
              <a:rPr dirty="0" err="1"/>
              <a:t>repuda</a:t>
            </a:r>
            <a:r>
              <a:rPr dirty="0"/>
              <a:t> </a:t>
            </a:r>
            <a:r>
              <a:rPr dirty="0" err="1"/>
              <a:t>perroviti</a:t>
            </a:r>
            <a:r>
              <a:rPr dirty="0"/>
              <a:t> </a:t>
            </a:r>
            <a:r>
              <a:rPr dirty="0" err="1"/>
              <a:t>blaut</a:t>
            </a:r>
            <a:r>
              <a:rPr dirty="0"/>
              <a:t> </a:t>
            </a:r>
            <a:r>
              <a:rPr dirty="0" err="1"/>
              <a:t>odi</a:t>
            </a:r>
            <a:r>
              <a:rPr dirty="0"/>
              <a:t> demos et </a:t>
            </a:r>
            <a:r>
              <a:rPr dirty="0" err="1"/>
              <a:t>dolenditate</a:t>
            </a:r>
            <a:r>
              <a:rPr dirty="0"/>
              <a:t> </a:t>
            </a:r>
            <a:r>
              <a:rPr dirty="0" err="1"/>
              <a:t>eum</a:t>
            </a:r>
            <a:r>
              <a:rPr dirty="0"/>
              <a:t> </a:t>
            </a:r>
            <a:r>
              <a:rPr dirty="0" err="1"/>
              <a:t>quam</a:t>
            </a:r>
            <a:r>
              <a:rPr dirty="0"/>
              <a:t>, </a:t>
            </a:r>
            <a:r>
              <a:rPr dirty="0" err="1"/>
              <a:t>omnihiciis</a:t>
            </a:r>
            <a:r>
              <a:rPr dirty="0"/>
              <a:t> et </a:t>
            </a:r>
            <a:r>
              <a:rPr dirty="0" err="1"/>
              <a:t>venis</a:t>
            </a:r>
            <a:r>
              <a:rPr dirty="0"/>
              <a:t> </a:t>
            </a:r>
            <a:r>
              <a:rPr dirty="0" err="1"/>
              <a:t>doluptatem</a:t>
            </a:r>
            <a:r>
              <a:rPr dirty="0"/>
              <a:t> qui </a:t>
            </a:r>
            <a:r>
              <a:rPr dirty="0" err="1"/>
              <a:t>dollaborum</a:t>
            </a:r>
            <a:r>
              <a:rPr dirty="0"/>
              <a:t> que </a:t>
            </a:r>
            <a:r>
              <a:rPr dirty="0" err="1"/>
              <a:t>corest</a:t>
            </a:r>
            <a:r>
              <a:rPr dirty="0"/>
              <a:t> pro quo dolor am </a:t>
            </a:r>
            <a:r>
              <a:rPr dirty="0" err="1"/>
              <a:t>nobitate</a:t>
            </a:r>
            <a:r>
              <a:rPr dirty="0"/>
              <a:t> </a:t>
            </a:r>
            <a:r>
              <a:rPr dirty="0" err="1"/>
              <a:t>enditiae</a:t>
            </a:r>
            <a:r>
              <a:rPr dirty="0"/>
              <a:t> sit </a:t>
            </a:r>
            <a:r>
              <a:rPr dirty="0" err="1"/>
              <a:t>aliquam</a:t>
            </a:r>
            <a:r>
              <a:rPr dirty="0"/>
              <a:t>, </a:t>
            </a:r>
            <a:r>
              <a:rPr dirty="0" err="1"/>
              <a:t>untio</a:t>
            </a:r>
            <a:r>
              <a:rPr dirty="0"/>
              <a:t>. Et </a:t>
            </a:r>
            <a:r>
              <a:rPr dirty="0" err="1"/>
              <a:t>verchilique</a:t>
            </a:r>
            <a:r>
              <a:rPr dirty="0"/>
              <a:t> </a:t>
            </a:r>
            <a:r>
              <a:rPr dirty="0" err="1"/>
              <a:t>opta</a:t>
            </a:r>
            <a:r>
              <a:rPr dirty="0"/>
              <a:t> </a:t>
            </a:r>
            <a:r>
              <a:rPr dirty="0" err="1"/>
              <a:t>sae</a:t>
            </a:r>
            <a:r>
              <a:rPr dirty="0"/>
              <a:t>. </a:t>
            </a:r>
            <a:r>
              <a:rPr dirty="0" err="1"/>
              <a:t>Inienti</a:t>
            </a:r>
            <a:r>
              <a:rPr dirty="0"/>
              <a:t> </a:t>
            </a:r>
            <a:r>
              <a:rPr dirty="0" err="1"/>
              <a:t>conse</a:t>
            </a:r>
            <a:r>
              <a:rPr dirty="0"/>
              <a:t> </a:t>
            </a:r>
            <a:r>
              <a:rPr dirty="0" err="1"/>
              <a:t>nume</a:t>
            </a:r>
            <a:r>
              <a:rPr dirty="0"/>
              <a:t> que </a:t>
            </a:r>
            <a:r>
              <a:rPr dirty="0" err="1"/>
              <a:t>verit</a:t>
            </a:r>
            <a:r>
              <a:rPr dirty="0"/>
              <a:t> </a:t>
            </a:r>
            <a:r>
              <a:rPr dirty="0" err="1"/>
              <a:t>aut</a:t>
            </a:r>
            <a:r>
              <a:rPr dirty="0"/>
              <a:t> </a:t>
            </a:r>
            <a:r>
              <a:rPr dirty="0" err="1"/>
              <a:t>omnimusto</a:t>
            </a:r>
            <a:r>
              <a:rPr dirty="0"/>
              <a:t> </a:t>
            </a:r>
            <a:r>
              <a:rPr dirty="0" err="1"/>
              <a:t>eum</a:t>
            </a:r>
            <a:r>
              <a:rPr dirty="0"/>
              <a:t> </a:t>
            </a:r>
            <a:r>
              <a:rPr dirty="0" err="1"/>
              <a:t>lanimen</a:t>
            </a:r>
            <a:r>
              <a:rPr dirty="0"/>
              <a:t> </a:t>
            </a:r>
            <a:r>
              <a:rPr dirty="0" err="1"/>
              <a:t>imagnihit</a:t>
            </a:r>
            <a:r>
              <a:rPr dirty="0"/>
              <a:t> et fugit et </a:t>
            </a:r>
            <a:r>
              <a:rPr dirty="0" err="1"/>
              <a:t>voluptat</a:t>
            </a:r>
            <a:r>
              <a:rPr dirty="0"/>
              <a:t>.</a:t>
            </a:r>
          </a:p>
          <a:p>
            <a:pPr algn="l" defTabSz="457200">
              <a:lnSpc>
                <a:spcPct val="120000"/>
              </a:lnSpc>
              <a:defRPr sz="3200">
                <a:solidFill>
                  <a:srgbClr val="4D4D4C"/>
                </a:solidFill>
                <a:latin typeface="Sarabun ExtraBold"/>
                <a:ea typeface="Sarabun ExtraBold"/>
                <a:cs typeface="Sarabun ExtraBold"/>
                <a:sym typeface="Sarabun ExtraBold"/>
              </a:defRPr>
            </a:pPr>
            <a:endParaRPr dirty="0"/>
          </a:p>
          <a:p>
            <a:pPr algn="l" defTabSz="457200">
              <a:lnSpc>
                <a:spcPct val="120000"/>
              </a:lnSpc>
              <a:defRPr sz="3200">
                <a:solidFill>
                  <a:srgbClr val="4D4D4C"/>
                </a:solidFill>
                <a:latin typeface="Sarabun ExtraBold"/>
                <a:ea typeface="Sarabun ExtraBold"/>
                <a:cs typeface="Sarabun ExtraBold"/>
                <a:sym typeface="Sarabun ExtraBold"/>
              </a:defRPr>
            </a:pPr>
            <a:r>
              <a:rPr dirty="0" err="1"/>
              <a:t>Officae</a:t>
            </a:r>
            <a:r>
              <a:rPr dirty="0"/>
              <a:t> none </a:t>
            </a:r>
            <a:r>
              <a:rPr dirty="0" err="1"/>
              <a:t>nos</a:t>
            </a:r>
            <a:r>
              <a:rPr dirty="0"/>
              <a:t> aped </a:t>
            </a:r>
            <a:r>
              <a:rPr dirty="0" err="1"/>
              <a:t>eventur</a:t>
            </a:r>
            <a:r>
              <a:rPr dirty="0"/>
              <a:t> alit </a:t>
            </a:r>
            <a:r>
              <a:rPr dirty="0" err="1"/>
              <a:t>quiatur</a:t>
            </a:r>
            <a:r>
              <a:rPr dirty="0"/>
              <a:t>? Qui </a:t>
            </a:r>
            <a:r>
              <a:rPr dirty="0" err="1"/>
              <a:t>blam</a:t>
            </a:r>
            <a:r>
              <a:rPr dirty="0"/>
              <a:t> </a:t>
            </a:r>
            <a:r>
              <a:rPr dirty="0" err="1"/>
              <a:t>nonsequam</a:t>
            </a:r>
            <a:r>
              <a:rPr dirty="0"/>
              <a:t> </a:t>
            </a:r>
            <a:r>
              <a:rPr dirty="0" err="1"/>
              <a:t>cullum</a:t>
            </a:r>
            <a:r>
              <a:rPr dirty="0"/>
              <a:t> </a:t>
            </a:r>
            <a:r>
              <a:rPr dirty="0" err="1"/>
              <a:t>ipsunte</a:t>
            </a:r>
            <a:r>
              <a:rPr dirty="0"/>
              <a:t> </a:t>
            </a:r>
            <a:r>
              <a:rPr dirty="0" err="1"/>
              <a:t>ceptae</a:t>
            </a:r>
            <a:r>
              <a:rPr dirty="0"/>
              <a:t> </a:t>
            </a:r>
            <a:r>
              <a:rPr dirty="0" err="1"/>
              <a:t>nos</a:t>
            </a:r>
            <a:r>
              <a:rPr dirty="0"/>
              <a:t> </a:t>
            </a:r>
            <a:r>
              <a:rPr dirty="0" err="1"/>
              <a:t>estis</a:t>
            </a:r>
            <a:r>
              <a:rPr dirty="0"/>
              <a:t> in </a:t>
            </a:r>
            <a:r>
              <a:rPr dirty="0" err="1"/>
              <a:t>conecte</a:t>
            </a:r>
            <a:r>
              <a:rPr dirty="0"/>
              <a:t> </a:t>
            </a:r>
            <a:r>
              <a:rPr dirty="0" err="1"/>
              <a:t>prendiae</a:t>
            </a:r>
            <a:r>
              <a:rPr dirty="0"/>
              <a:t> </a:t>
            </a:r>
            <a:r>
              <a:rPr dirty="0" err="1"/>
              <a:t>perehendiore</a:t>
            </a:r>
            <a:r>
              <a:rPr dirty="0"/>
              <a:t> </a:t>
            </a:r>
            <a:r>
              <a:rPr dirty="0" err="1"/>
              <a:t>asimi</a:t>
            </a:r>
            <a:r>
              <a:rPr dirty="0"/>
              <a:t>, il </a:t>
            </a:r>
            <a:r>
              <a:rPr dirty="0" err="1"/>
              <a:t>iunt</a:t>
            </a:r>
            <a:r>
              <a:rPr dirty="0"/>
              <a:t>, </a:t>
            </a:r>
            <a:r>
              <a:rPr dirty="0" err="1"/>
              <a:t>solorion</a:t>
            </a:r>
            <a:r>
              <a:rPr dirty="0"/>
              <a:t> </a:t>
            </a:r>
            <a:r>
              <a:rPr dirty="0" err="1"/>
              <a:t>possit</a:t>
            </a:r>
            <a:r>
              <a:rPr dirty="0"/>
              <a:t>, uta </a:t>
            </a:r>
            <a:r>
              <a:rPr dirty="0" err="1"/>
              <a:t>nihitia</a:t>
            </a:r>
            <a:r>
              <a:rPr dirty="0"/>
              <a:t> </a:t>
            </a:r>
            <a:r>
              <a:rPr dirty="0" err="1"/>
              <a:t>enist</a:t>
            </a:r>
            <a:r>
              <a:rPr dirty="0"/>
              <a:t>, ad </a:t>
            </a:r>
            <a:r>
              <a:rPr dirty="0" err="1"/>
              <a:t>mo</a:t>
            </a:r>
            <a:r>
              <a:rPr dirty="0"/>
              <a:t> </a:t>
            </a:r>
            <a:r>
              <a:rPr dirty="0" err="1"/>
              <a:t>tectur</a:t>
            </a:r>
            <a:r>
              <a:rPr dirty="0"/>
              <a:t>, </a:t>
            </a:r>
            <a:r>
              <a:rPr dirty="0" err="1"/>
              <a:t>tem</a:t>
            </a:r>
            <a:r>
              <a:rPr dirty="0"/>
              <a:t> </a:t>
            </a:r>
            <a:r>
              <a:rPr dirty="0" err="1"/>
              <a:t>hilla</a:t>
            </a:r>
            <a:r>
              <a:rPr dirty="0"/>
              <a:t> </a:t>
            </a:r>
            <a:r>
              <a:rPr dirty="0" err="1"/>
              <a:t>iliquate</a:t>
            </a:r>
            <a:r>
              <a:rPr dirty="0"/>
              <a:t> </a:t>
            </a:r>
            <a:r>
              <a:rPr dirty="0" err="1"/>
              <a:t>cuptatem</a:t>
            </a:r>
            <a:r>
              <a:rPr dirty="0"/>
              <a:t>. </a:t>
            </a:r>
            <a:r>
              <a:rPr dirty="0" err="1"/>
              <a:t>Neque</a:t>
            </a:r>
            <a:r>
              <a:rPr dirty="0"/>
              <a:t> </a:t>
            </a:r>
            <a:r>
              <a:rPr dirty="0" err="1"/>
              <a:t>veligento</a:t>
            </a:r>
            <a:r>
              <a:rPr dirty="0"/>
              <a:t> </a:t>
            </a:r>
            <a:r>
              <a:rPr dirty="0" err="1"/>
              <a:t>te</a:t>
            </a:r>
            <a:r>
              <a:rPr dirty="0"/>
              <a:t> dolor </a:t>
            </a:r>
            <a:r>
              <a:rPr dirty="0" err="1"/>
              <a:t>magnia</a:t>
            </a:r>
            <a:r>
              <a:rPr dirty="0"/>
              <a:t> </a:t>
            </a:r>
            <a:r>
              <a:rPr dirty="0" err="1"/>
              <a:t>secabo</a:t>
            </a:r>
            <a:r>
              <a:rPr dirty="0"/>
              <a:t>. </a:t>
            </a:r>
            <a:r>
              <a:rPr dirty="0" err="1"/>
              <a:t>Nem</a:t>
            </a:r>
            <a:r>
              <a:rPr dirty="0"/>
              <a:t> </a:t>
            </a:r>
            <a:r>
              <a:rPr dirty="0" err="1"/>
              <a:t>quas</a:t>
            </a:r>
            <a:r>
              <a:rPr dirty="0"/>
              <a:t> </a:t>
            </a:r>
            <a:r>
              <a:rPr dirty="0" err="1"/>
              <a:t>ut</a:t>
            </a:r>
            <a:r>
              <a:rPr dirty="0"/>
              <a:t> </a:t>
            </a:r>
            <a:r>
              <a:rPr dirty="0" err="1"/>
              <a:t>fuga</a:t>
            </a:r>
            <a:r>
              <a:rPr dirty="0"/>
              <a:t>. Nam et </a:t>
            </a:r>
            <a:r>
              <a:rPr dirty="0" err="1"/>
              <a:t>earit</a:t>
            </a:r>
            <a:r>
              <a:rPr dirty="0"/>
              <a:t> </a:t>
            </a:r>
            <a:r>
              <a:rPr dirty="0" err="1"/>
              <a:t>restempori</a:t>
            </a:r>
            <a:r>
              <a:rPr dirty="0"/>
              <a:t> </a:t>
            </a:r>
            <a:r>
              <a:rPr dirty="0" err="1"/>
              <a:t>omnis</a:t>
            </a:r>
            <a:r>
              <a:rPr dirty="0"/>
              <a:t> et, </a:t>
            </a:r>
            <a:r>
              <a:rPr dirty="0" err="1"/>
              <a:t>aribeataecto</a:t>
            </a:r>
            <a:r>
              <a:rPr dirty="0"/>
              <a:t> qui </a:t>
            </a:r>
            <a:r>
              <a:rPr dirty="0" err="1"/>
              <a:t>totat</a:t>
            </a:r>
            <a:r>
              <a:rPr dirty="0"/>
              <a:t> </a:t>
            </a:r>
            <a:r>
              <a:rPr dirty="0" err="1"/>
              <a:t>quae</a:t>
            </a:r>
            <a:r>
              <a:rPr dirty="0"/>
              <a:t> </a:t>
            </a:r>
            <a:r>
              <a:rPr dirty="0" err="1"/>
              <a:t>modici</a:t>
            </a:r>
            <a:r>
              <a:rPr dirty="0"/>
              <a:t> </a:t>
            </a:r>
            <a:r>
              <a:rPr dirty="0" err="1"/>
              <a:t>officiam</a:t>
            </a:r>
            <a:r>
              <a:rPr dirty="0"/>
              <a:t> </a:t>
            </a:r>
            <a:r>
              <a:rPr dirty="0" err="1"/>
              <a:t>derchit</a:t>
            </a:r>
            <a:r>
              <a:rPr dirty="0"/>
              <a:t> </a:t>
            </a:r>
            <a:r>
              <a:rPr dirty="0" err="1"/>
              <a:t>emodis</a:t>
            </a:r>
            <a:r>
              <a:rPr dirty="0"/>
              <a:t> ex </a:t>
            </a:r>
            <a:r>
              <a:rPr dirty="0" err="1"/>
              <a:t>esti</a:t>
            </a:r>
            <a:r>
              <a:rPr dirty="0"/>
              <a:t> </a:t>
            </a:r>
            <a:r>
              <a:rPr dirty="0" err="1"/>
              <a:t>officae</a:t>
            </a:r>
            <a:r>
              <a:rPr dirty="0"/>
              <a:t>. Ut </a:t>
            </a:r>
            <a:r>
              <a:rPr dirty="0" err="1"/>
              <a:t>dundaep</a:t>
            </a:r>
            <a:r>
              <a:rPr dirty="0"/>
              <a:t> </a:t>
            </a:r>
            <a:r>
              <a:rPr dirty="0" err="1"/>
              <a:t>ratquatem</a:t>
            </a:r>
            <a:r>
              <a:rPr dirty="0"/>
              <a:t> </a:t>
            </a:r>
            <a:r>
              <a:rPr dirty="0" err="1"/>
              <a:t>nimodia</a:t>
            </a:r>
            <a:r>
              <a:rPr dirty="0"/>
              <a:t> </a:t>
            </a:r>
            <a:r>
              <a:rPr dirty="0" err="1"/>
              <a:t>ndites</a:t>
            </a:r>
            <a:r>
              <a:rPr dirty="0"/>
              <a:t> </a:t>
            </a:r>
            <a:r>
              <a:rPr dirty="0" err="1"/>
              <a:t>mollent</a:t>
            </a:r>
            <a:r>
              <a:rPr dirty="0"/>
              <a:t> </a:t>
            </a:r>
            <a:r>
              <a:rPr dirty="0" err="1"/>
              <a:t>unt</a:t>
            </a:r>
            <a:r>
              <a:rPr dirty="0"/>
              <a:t>.</a:t>
            </a:r>
          </a:p>
        </p:txBody>
      </p:sp>
      <p:sp>
        <p:nvSpPr>
          <p:cNvPr id="3" name="THE FRUIT OF THE SPIRIT">
            <a:extLst>
              <a:ext uri="{FF2B5EF4-FFF2-40B4-BE49-F238E27FC236}">
                <a16:creationId xmlns:a16="http://schemas.microsoft.com/office/drawing/2014/main" id="{A7417F87-CE53-E1E8-4DE9-6742F9E1779E}"/>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HAPTER 2: JOY"/>
          <p:cNvSpPr txBox="1"/>
          <p:nvPr/>
        </p:nvSpPr>
        <p:spPr>
          <a:xfrm>
            <a:off x="1016007" y="1307455"/>
            <a:ext cx="332943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2: </a:t>
            </a:r>
            <a:r>
              <a:rPr lang="es-ES" dirty="0"/>
              <a:t>ALEGRIA</a:t>
            </a:r>
            <a:endParaRPr dirty="0"/>
          </a:p>
        </p:txBody>
      </p:sp>
      <p:sp>
        <p:nvSpPr>
          <p:cNvPr id="194" name="“If we love each other, God lives in us, and his love is brought  to full expression in us.”…"/>
          <p:cNvSpPr txBox="1"/>
          <p:nvPr/>
        </p:nvSpPr>
        <p:spPr>
          <a:xfrm>
            <a:off x="940883" y="10142852"/>
            <a:ext cx="9898544"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n-GB" dirty="0"/>
              <a:t>“Tu me </a:t>
            </a:r>
            <a:r>
              <a:rPr lang="en-GB" dirty="0" err="1"/>
              <a:t>farás</a:t>
            </a:r>
            <a:r>
              <a:rPr lang="en-GB" dirty="0"/>
              <a:t> </a:t>
            </a:r>
            <a:r>
              <a:rPr lang="en-GB" dirty="0" err="1"/>
              <a:t>conhecer</a:t>
            </a:r>
            <a:r>
              <a:rPr lang="en-GB" dirty="0"/>
              <a:t> a </a:t>
            </a:r>
            <a:r>
              <a:rPr lang="en-GB" dirty="0" err="1"/>
              <a:t>vereda</a:t>
            </a:r>
            <a:r>
              <a:rPr lang="en-GB" dirty="0"/>
              <a:t> da </a:t>
            </a:r>
            <a:r>
              <a:rPr lang="en-GB" dirty="0" err="1"/>
              <a:t>vida</a:t>
            </a:r>
            <a:r>
              <a:rPr lang="en-GB" dirty="0"/>
              <a:t>, a </a:t>
            </a:r>
            <a:r>
              <a:rPr lang="en-GB" dirty="0" err="1"/>
              <a:t>alegria</a:t>
            </a:r>
            <a:r>
              <a:rPr lang="en-GB" dirty="0"/>
              <a:t> plena </a:t>
            </a:r>
            <a:br>
              <a:rPr lang="en-GB" dirty="0"/>
            </a:br>
            <a:r>
              <a:rPr lang="en-GB" dirty="0"/>
              <a:t>da </a:t>
            </a:r>
            <a:r>
              <a:rPr lang="en-GB" dirty="0" err="1"/>
              <a:t>tua</a:t>
            </a:r>
            <a:r>
              <a:rPr lang="en-GB" dirty="0"/>
              <a:t> </a:t>
            </a:r>
            <a:r>
              <a:rPr lang="en-GB" dirty="0" err="1"/>
              <a:t>presença</a:t>
            </a:r>
            <a:r>
              <a:rPr lang="en-GB" dirty="0"/>
              <a:t>, </a:t>
            </a:r>
            <a:r>
              <a:rPr lang="en-GB" dirty="0" err="1"/>
              <a:t>eterno</a:t>
            </a:r>
            <a:r>
              <a:rPr lang="en-GB" dirty="0"/>
              <a:t> </a:t>
            </a:r>
            <a:r>
              <a:rPr lang="en-GB" dirty="0" err="1"/>
              <a:t>prazer</a:t>
            </a:r>
            <a:r>
              <a:rPr lang="en-GB" dirty="0"/>
              <a:t> </a:t>
            </a:r>
            <a:r>
              <a:rPr lang="en-GB" dirty="0" err="1"/>
              <a:t>â</a:t>
            </a:r>
            <a:r>
              <a:rPr lang="en-GB" dirty="0"/>
              <a:t> </a:t>
            </a:r>
            <a:r>
              <a:rPr lang="en-GB" dirty="0" err="1"/>
              <a:t>tua</a:t>
            </a:r>
            <a:r>
              <a:rPr lang="en-GB" dirty="0"/>
              <a:t> </a:t>
            </a:r>
            <a:r>
              <a:rPr lang="en-GB" dirty="0" err="1"/>
              <a:t>direita</a:t>
            </a:r>
            <a:r>
              <a:rPr lang="en-GB" dirty="0"/>
              <a:t>.”</a:t>
            </a:r>
          </a:p>
          <a:p>
            <a:pPr algn="l">
              <a:defRPr sz="3000">
                <a:solidFill>
                  <a:srgbClr val="2B2B2A"/>
                </a:solidFill>
                <a:latin typeface="Sarabun ExtraBold"/>
                <a:ea typeface="Sarabun ExtraBold"/>
                <a:cs typeface="Sarabun ExtraBold"/>
                <a:sym typeface="Sarabun ExtraBold"/>
              </a:defRPr>
            </a:pPr>
            <a:endParaRPr dirty="0"/>
          </a:p>
          <a:p>
            <a:pPr algn="l">
              <a:defRPr sz="2000">
                <a:solidFill>
                  <a:srgbClr val="2B2B2A"/>
                </a:solidFill>
                <a:latin typeface="Sarabun ExtraBold"/>
                <a:ea typeface="Sarabun ExtraBold"/>
                <a:cs typeface="Sarabun ExtraBold"/>
                <a:sym typeface="Sarabun ExtraBold"/>
              </a:defRPr>
            </a:pPr>
            <a:r>
              <a:rPr lang="en-GB" dirty="0"/>
              <a:t>Salmo 16:11 (NVI)</a:t>
            </a:r>
          </a:p>
        </p:txBody>
      </p:sp>
      <p:pic>
        <p:nvPicPr>
          <p:cNvPr id="2" name="Bild" descr="Bild">
            <a:extLst>
              <a:ext uri="{FF2B5EF4-FFF2-40B4-BE49-F238E27FC236}">
                <a16:creationId xmlns:a16="http://schemas.microsoft.com/office/drawing/2014/main" id="{76E1979A-AF72-9558-5671-6E17E612C665}"/>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A12D9940-CB35-F37B-C835-E355EE2C8963}"/>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2</a:t>
            </a:r>
            <a:endParaRPr dirty="0"/>
          </a:p>
        </p:txBody>
      </p:sp>
      <p:sp>
        <p:nvSpPr>
          <p:cNvPr id="6" name="JOY">
            <a:extLst>
              <a:ext uri="{FF2B5EF4-FFF2-40B4-BE49-F238E27FC236}">
                <a16:creationId xmlns:a16="http://schemas.microsoft.com/office/drawing/2014/main" id="{4F8E4165-6376-3720-FC1A-FE7227112033}"/>
              </a:ext>
            </a:extLst>
          </p:cNvPr>
          <p:cNvSpPr txBox="1"/>
          <p:nvPr/>
        </p:nvSpPr>
        <p:spPr>
          <a:xfrm>
            <a:off x="1016007" y="3760092"/>
            <a:ext cx="9644642"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7000">
                <a:solidFill>
                  <a:srgbClr val="2B2B2A"/>
                </a:solidFill>
                <a:latin typeface="Sarabun ExtraBold"/>
                <a:ea typeface="Sarabun ExtraBold"/>
                <a:cs typeface="Sarabun ExtraBold"/>
                <a:sym typeface="Sarabun ExtraBold"/>
              </a:defRPr>
            </a:lvl1pPr>
          </a:lstStyle>
          <a:p>
            <a:r>
              <a:rPr lang="es-ES" dirty="0"/>
              <a:t>ALEGRIA</a:t>
            </a:r>
            <a:endParaRPr dirty="0"/>
          </a:p>
        </p:txBody>
      </p:sp>
      <p:sp>
        <p:nvSpPr>
          <p:cNvPr id="5" name="THE FRUIT OF THE SPIRIT">
            <a:extLst>
              <a:ext uri="{FF2B5EF4-FFF2-40B4-BE49-F238E27FC236}">
                <a16:creationId xmlns:a16="http://schemas.microsoft.com/office/drawing/2014/main" id="{4DDDDCA5-931F-F645-2B6F-8C5291A816D3}"/>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HAPTER 2: JOY"/>
          <p:cNvSpPr txBox="1"/>
          <p:nvPr/>
        </p:nvSpPr>
        <p:spPr>
          <a:xfrm>
            <a:off x="1016007" y="1307455"/>
            <a:ext cx="332943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2: </a:t>
            </a:r>
            <a:r>
              <a:rPr lang="es-ES" dirty="0"/>
              <a:t>ALEGRIA</a:t>
            </a:r>
            <a:endParaRPr dirty="0"/>
          </a:p>
        </p:txBody>
      </p:sp>
      <p:sp>
        <p:nvSpPr>
          <p:cNvPr id="201"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rPr dirty="0"/>
              <a:t>El </a:t>
            </a:r>
            <a:r>
              <a:rPr dirty="0" err="1"/>
              <a:t>exerum</a:t>
            </a:r>
            <a:r>
              <a:rPr dirty="0"/>
              <a:t> int. Il </a:t>
            </a:r>
            <a:r>
              <a:rPr dirty="0" err="1"/>
              <a:t>molorro</a:t>
            </a:r>
            <a:r>
              <a:rPr dirty="0"/>
              <a:t> </a:t>
            </a:r>
            <a:r>
              <a:rPr dirty="0" err="1"/>
              <a:t>vitiaes</a:t>
            </a:r>
            <a:r>
              <a:rPr dirty="0"/>
              <a:t> </a:t>
            </a:r>
            <a:r>
              <a:rPr dirty="0" err="1"/>
              <a:t>aboria</a:t>
            </a:r>
            <a:r>
              <a:rPr dirty="0"/>
              <a:t> </a:t>
            </a:r>
            <a:r>
              <a:rPr dirty="0" err="1"/>
              <a:t>niet</a:t>
            </a:r>
            <a:r>
              <a:rPr dirty="0"/>
              <a:t> </a:t>
            </a:r>
            <a:r>
              <a:rPr dirty="0" err="1"/>
              <a:t>liae</a:t>
            </a:r>
            <a:r>
              <a:rPr dirty="0"/>
              <a:t> </a:t>
            </a:r>
            <a:r>
              <a:rPr dirty="0" err="1"/>
              <a:t>pratia</a:t>
            </a:r>
            <a:r>
              <a:rPr dirty="0"/>
              <a:t> </a:t>
            </a:r>
            <a:r>
              <a:rPr dirty="0" err="1"/>
              <a:t>cusciasimet</a:t>
            </a:r>
            <a:r>
              <a:rPr dirty="0"/>
              <a:t> </a:t>
            </a:r>
            <a:r>
              <a:rPr dirty="0" err="1"/>
              <a:t>est</a:t>
            </a:r>
            <a:r>
              <a:rPr dirty="0"/>
              <a:t>, ne lam </a:t>
            </a:r>
            <a:r>
              <a:rPr dirty="0" err="1"/>
              <a:t>ditatam</a:t>
            </a:r>
            <a:r>
              <a:rPr dirty="0"/>
              <a:t> </a:t>
            </a:r>
            <a:r>
              <a:rPr dirty="0" err="1"/>
              <a:t>escienist</a:t>
            </a:r>
            <a:r>
              <a:rPr dirty="0"/>
              <a:t>, </a:t>
            </a:r>
            <a:r>
              <a:rPr dirty="0" err="1"/>
              <a:t>odipsa</a:t>
            </a:r>
            <a:r>
              <a:rPr dirty="0"/>
              <a:t> </a:t>
            </a:r>
            <a:r>
              <a:rPr dirty="0" err="1"/>
              <a:t>coritas</a:t>
            </a:r>
            <a:r>
              <a:rPr dirty="0"/>
              <a:t> </a:t>
            </a:r>
            <a:r>
              <a:rPr dirty="0" err="1"/>
              <a:t>parumque</a:t>
            </a:r>
            <a:r>
              <a:rPr dirty="0"/>
              <a:t> </a:t>
            </a:r>
            <a:r>
              <a:rPr dirty="0" err="1"/>
              <a:t>volorunte</a:t>
            </a:r>
            <a:r>
              <a:rPr dirty="0"/>
              <a:t> </a:t>
            </a:r>
            <a:r>
              <a:rPr dirty="0" err="1"/>
              <a:t>consequate</a:t>
            </a:r>
            <a:r>
              <a:rPr dirty="0"/>
              <a:t> </a:t>
            </a:r>
            <a:r>
              <a:rPr dirty="0" err="1"/>
              <a:t>sanda</a:t>
            </a:r>
            <a:r>
              <a:rPr dirty="0"/>
              <a:t> net qui cum </a:t>
            </a:r>
            <a:r>
              <a:rPr dirty="0" err="1"/>
              <a:t>comnia</a:t>
            </a:r>
            <a:r>
              <a:rPr dirty="0"/>
              <a:t> </a:t>
            </a:r>
            <a:r>
              <a:rPr dirty="0" err="1"/>
              <a:t>coreperibus</a:t>
            </a:r>
            <a:r>
              <a:rPr dirty="0"/>
              <a:t> </a:t>
            </a:r>
            <a:r>
              <a:rPr dirty="0" err="1"/>
              <a:t>cuptat</a:t>
            </a:r>
            <a:r>
              <a:rPr dirty="0"/>
              <a:t> as de con </a:t>
            </a:r>
            <a:r>
              <a:rPr dirty="0" err="1"/>
              <a:t>perchil</a:t>
            </a:r>
            <a:r>
              <a:rPr dirty="0"/>
              <a:t> </a:t>
            </a:r>
            <a:r>
              <a:rPr dirty="0" err="1"/>
              <a:t>enihit</a:t>
            </a:r>
            <a:r>
              <a:rPr dirty="0"/>
              <a: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dirty="0"/>
          </a:p>
          <a:p>
            <a:pPr algn="l" defTabSz="457200">
              <a:lnSpc>
                <a:spcPct val="120000"/>
              </a:lnSpc>
              <a:defRPr sz="3200">
                <a:solidFill>
                  <a:srgbClr val="4D4D4C"/>
                </a:solidFill>
                <a:latin typeface="Sarabun ExtraBold"/>
                <a:ea typeface="Sarabun ExtraBold"/>
                <a:cs typeface="Sarabun ExtraBold"/>
                <a:sym typeface="Sarabun ExtraBold"/>
              </a:defRPr>
            </a:pPr>
            <a:r>
              <a:rPr dirty="0" err="1"/>
              <a:t>Ecuptum</a:t>
            </a:r>
            <a:r>
              <a:rPr dirty="0"/>
              <a:t> </a:t>
            </a:r>
            <a:r>
              <a:rPr dirty="0" err="1"/>
              <a:t>volupiendant</a:t>
            </a:r>
            <a:r>
              <a:rPr dirty="0"/>
              <a:t> </a:t>
            </a:r>
            <a:r>
              <a:rPr dirty="0" err="1"/>
              <a:t>odi</a:t>
            </a:r>
            <a:r>
              <a:rPr dirty="0"/>
              <a:t> </a:t>
            </a:r>
            <a:r>
              <a:rPr dirty="0" err="1"/>
              <a:t>blaccul</a:t>
            </a:r>
            <a:r>
              <a:rPr dirty="0"/>
              <a:t> </a:t>
            </a:r>
            <a:r>
              <a:rPr dirty="0" err="1"/>
              <a:t>laborerrumet</a:t>
            </a:r>
            <a:r>
              <a:rPr dirty="0"/>
              <a:t> </a:t>
            </a:r>
            <a:r>
              <a:rPr dirty="0" err="1"/>
              <a:t>volo</a:t>
            </a:r>
            <a:r>
              <a:rPr dirty="0"/>
              <a:t> que </a:t>
            </a:r>
            <a:r>
              <a:rPr dirty="0" err="1"/>
              <a:t>nisseribus</a:t>
            </a:r>
            <a:r>
              <a:rPr dirty="0"/>
              <a:t> que </a:t>
            </a:r>
            <a:r>
              <a:rPr dirty="0" err="1"/>
              <a:t>repuda</a:t>
            </a:r>
            <a:r>
              <a:rPr dirty="0"/>
              <a:t> </a:t>
            </a:r>
            <a:r>
              <a:rPr dirty="0" err="1"/>
              <a:t>perroviti</a:t>
            </a:r>
            <a:r>
              <a:rPr dirty="0"/>
              <a:t> </a:t>
            </a:r>
            <a:r>
              <a:rPr dirty="0" err="1"/>
              <a:t>blaut</a:t>
            </a:r>
            <a:r>
              <a:rPr dirty="0"/>
              <a:t> </a:t>
            </a:r>
            <a:r>
              <a:rPr dirty="0" err="1"/>
              <a:t>odi</a:t>
            </a:r>
            <a:r>
              <a:rPr dirty="0"/>
              <a:t> demos et </a:t>
            </a:r>
            <a:r>
              <a:rPr dirty="0" err="1"/>
              <a:t>dolenditate</a:t>
            </a:r>
            <a:r>
              <a:rPr dirty="0"/>
              <a:t> </a:t>
            </a:r>
            <a:r>
              <a:rPr dirty="0" err="1"/>
              <a:t>eum</a:t>
            </a:r>
            <a:r>
              <a:rPr dirty="0"/>
              <a:t> </a:t>
            </a:r>
            <a:r>
              <a:rPr dirty="0" err="1"/>
              <a:t>quam</a:t>
            </a:r>
            <a:r>
              <a:rPr dirty="0"/>
              <a:t>, </a:t>
            </a:r>
            <a:r>
              <a:rPr dirty="0" err="1"/>
              <a:t>omnihiciis</a:t>
            </a:r>
            <a:r>
              <a:rPr dirty="0"/>
              <a:t> et </a:t>
            </a:r>
            <a:r>
              <a:rPr dirty="0" err="1"/>
              <a:t>venis</a:t>
            </a:r>
            <a:r>
              <a:rPr dirty="0"/>
              <a:t> </a:t>
            </a:r>
            <a:r>
              <a:rPr dirty="0" err="1"/>
              <a:t>doluptatem</a:t>
            </a:r>
            <a:r>
              <a:rPr dirty="0"/>
              <a:t> qui </a:t>
            </a:r>
            <a:r>
              <a:rPr dirty="0" err="1"/>
              <a:t>dollaborum</a:t>
            </a:r>
            <a:r>
              <a:rPr dirty="0"/>
              <a:t> que </a:t>
            </a:r>
            <a:r>
              <a:rPr dirty="0" err="1"/>
              <a:t>corest</a:t>
            </a:r>
            <a:r>
              <a:rPr dirty="0"/>
              <a:t> pro quo dolor am </a:t>
            </a:r>
            <a:r>
              <a:rPr dirty="0" err="1"/>
              <a:t>nobitate</a:t>
            </a:r>
            <a:r>
              <a:rPr dirty="0"/>
              <a:t> </a:t>
            </a:r>
            <a:r>
              <a:rPr dirty="0" err="1"/>
              <a:t>enditiae</a:t>
            </a:r>
            <a:r>
              <a:rPr dirty="0"/>
              <a:t> sit </a:t>
            </a:r>
            <a:r>
              <a:rPr dirty="0" err="1"/>
              <a:t>aliquam</a:t>
            </a:r>
            <a:r>
              <a:rPr dirty="0"/>
              <a:t>, </a:t>
            </a:r>
            <a:r>
              <a:rPr dirty="0" err="1"/>
              <a:t>untio</a:t>
            </a:r>
            <a:r>
              <a:rPr dirty="0"/>
              <a:t>. Et </a:t>
            </a:r>
            <a:r>
              <a:rPr dirty="0" err="1"/>
              <a:t>verchilique</a:t>
            </a:r>
            <a:r>
              <a:rPr dirty="0"/>
              <a:t> </a:t>
            </a:r>
            <a:r>
              <a:rPr dirty="0" err="1"/>
              <a:t>opta</a:t>
            </a:r>
            <a:r>
              <a:rPr dirty="0"/>
              <a:t> </a:t>
            </a:r>
            <a:r>
              <a:rPr dirty="0" err="1"/>
              <a:t>sae</a:t>
            </a:r>
            <a:r>
              <a:rPr dirty="0"/>
              <a:t>. </a:t>
            </a:r>
            <a:r>
              <a:rPr dirty="0" err="1"/>
              <a:t>Inienti</a:t>
            </a:r>
            <a:r>
              <a:rPr dirty="0"/>
              <a:t> </a:t>
            </a:r>
            <a:r>
              <a:rPr dirty="0" err="1"/>
              <a:t>conse</a:t>
            </a:r>
            <a:r>
              <a:rPr dirty="0"/>
              <a:t> </a:t>
            </a:r>
            <a:r>
              <a:rPr dirty="0" err="1"/>
              <a:t>nume</a:t>
            </a:r>
            <a:r>
              <a:rPr dirty="0"/>
              <a:t> que </a:t>
            </a:r>
            <a:r>
              <a:rPr dirty="0" err="1"/>
              <a:t>verit</a:t>
            </a:r>
            <a:r>
              <a:rPr dirty="0"/>
              <a:t> </a:t>
            </a:r>
            <a:r>
              <a:rPr dirty="0" err="1"/>
              <a:t>aut</a:t>
            </a:r>
            <a:r>
              <a:rPr dirty="0"/>
              <a:t> </a:t>
            </a:r>
            <a:r>
              <a:rPr dirty="0" err="1"/>
              <a:t>omnimusto</a:t>
            </a:r>
            <a:r>
              <a:rPr dirty="0"/>
              <a:t> </a:t>
            </a:r>
            <a:r>
              <a:rPr dirty="0" err="1"/>
              <a:t>eum</a:t>
            </a:r>
            <a:r>
              <a:rPr dirty="0"/>
              <a:t> </a:t>
            </a:r>
            <a:r>
              <a:rPr dirty="0" err="1"/>
              <a:t>lanimen</a:t>
            </a:r>
            <a:r>
              <a:rPr dirty="0"/>
              <a:t> </a:t>
            </a:r>
            <a:r>
              <a:rPr dirty="0" err="1"/>
              <a:t>imagnihit</a:t>
            </a:r>
            <a:r>
              <a:rPr dirty="0"/>
              <a:t> et fugit et </a:t>
            </a:r>
            <a:r>
              <a:rPr dirty="0" err="1"/>
              <a:t>voluptat</a:t>
            </a:r>
            <a:r>
              <a:rPr dirty="0"/>
              <a:t>.</a:t>
            </a:r>
          </a:p>
          <a:p>
            <a:pPr algn="l" defTabSz="457200">
              <a:lnSpc>
                <a:spcPct val="120000"/>
              </a:lnSpc>
              <a:defRPr sz="3200">
                <a:solidFill>
                  <a:srgbClr val="4D4D4C"/>
                </a:solidFill>
                <a:latin typeface="Sarabun ExtraBold"/>
                <a:ea typeface="Sarabun ExtraBold"/>
                <a:cs typeface="Sarabun ExtraBold"/>
                <a:sym typeface="Sarabun ExtraBold"/>
              </a:defRPr>
            </a:pPr>
            <a:endParaRPr dirty="0"/>
          </a:p>
          <a:p>
            <a:pPr algn="l" defTabSz="457200">
              <a:lnSpc>
                <a:spcPct val="120000"/>
              </a:lnSpc>
              <a:defRPr sz="3200">
                <a:solidFill>
                  <a:srgbClr val="4D4D4C"/>
                </a:solidFill>
                <a:latin typeface="Sarabun ExtraBold"/>
                <a:ea typeface="Sarabun ExtraBold"/>
                <a:cs typeface="Sarabun ExtraBold"/>
                <a:sym typeface="Sarabun ExtraBold"/>
              </a:defRPr>
            </a:pPr>
            <a:r>
              <a:rPr dirty="0" err="1"/>
              <a:t>Officae</a:t>
            </a:r>
            <a:r>
              <a:rPr dirty="0"/>
              <a:t> none </a:t>
            </a:r>
            <a:r>
              <a:rPr dirty="0" err="1"/>
              <a:t>nos</a:t>
            </a:r>
            <a:r>
              <a:rPr dirty="0"/>
              <a:t> aped </a:t>
            </a:r>
            <a:r>
              <a:rPr dirty="0" err="1"/>
              <a:t>eventur</a:t>
            </a:r>
            <a:r>
              <a:rPr dirty="0"/>
              <a:t> alit </a:t>
            </a:r>
            <a:r>
              <a:rPr dirty="0" err="1"/>
              <a:t>quiatur</a:t>
            </a:r>
            <a:r>
              <a:rPr dirty="0"/>
              <a:t>? Qui </a:t>
            </a:r>
            <a:r>
              <a:rPr dirty="0" err="1"/>
              <a:t>blam</a:t>
            </a:r>
            <a:r>
              <a:rPr dirty="0"/>
              <a:t> </a:t>
            </a:r>
            <a:r>
              <a:rPr dirty="0" err="1"/>
              <a:t>nonsequam</a:t>
            </a:r>
            <a:r>
              <a:rPr dirty="0"/>
              <a:t> </a:t>
            </a:r>
            <a:r>
              <a:rPr dirty="0" err="1"/>
              <a:t>cullum</a:t>
            </a:r>
            <a:r>
              <a:rPr dirty="0"/>
              <a:t> </a:t>
            </a:r>
            <a:r>
              <a:rPr dirty="0" err="1"/>
              <a:t>ipsunte</a:t>
            </a:r>
            <a:r>
              <a:rPr dirty="0"/>
              <a:t> </a:t>
            </a:r>
            <a:r>
              <a:rPr dirty="0" err="1"/>
              <a:t>ceptae</a:t>
            </a:r>
            <a:r>
              <a:rPr dirty="0"/>
              <a:t> </a:t>
            </a:r>
            <a:r>
              <a:rPr dirty="0" err="1"/>
              <a:t>nos</a:t>
            </a:r>
            <a:r>
              <a:rPr dirty="0"/>
              <a:t> </a:t>
            </a:r>
            <a:r>
              <a:rPr dirty="0" err="1"/>
              <a:t>estis</a:t>
            </a:r>
            <a:r>
              <a:rPr dirty="0"/>
              <a:t> in </a:t>
            </a:r>
            <a:r>
              <a:rPr dirty="0" err="1"/>
              <a:t>conecte</a:t>
            </a:r>
            <a:r>
              <a:rPr dirty="0"/>
              <a:t> </a:t>
            </a:r>
            <a:r>
              <a:rPr dirty="0" err="1"/>
              <a:t>prendiae</a:t>
            </a:r>
            <a:r>
              <a:rPr dirty="0"/>
              <a:t> </a:t>
            </a:r>
            <a:r>
              <a:rPr dirty="0" err="1"/>
              <a:t>perehendiore</a:t>
            </a:r>
            <a:r>
              <a:rPr dirty="0"/>
              <a:t> </a:t>
            </a:r>
            <a:r>
              <a:rPr dirty="0" err="1"/>
              <a:t>asimi</a:t>
            </a:r>
            <a:r>
              <a:rPr dirty="0"/>
              <a:t>, il </a:t>
            </a:r>
            <a:r>
              <a:rPr dirty="0" err="1"/>
              <a:t>iunt</a:t>
            </a:r>
            <a:r>
              <a:rPr dirty="0"/>
              <a:t>, </a:t>
            </a:r>
            <a:r>
              <a:rPr dirty="0" err="1"/>
              <a:t>solorion</a:t>
            </a:r>
            <a:r>
              <a:rPr dirty="0"/>
              <a:t> </a:t>
            </a:r>
            <a:r>
              <a:rPr dirty="0" err="1"/>
              <a:t>possit</a:t>
            </a:r>
            <a:r>
              <a:rPr dirty="0"/>
              <a:t>, uta </a:t>
            </a:r>
            <a:r>
              <a:rPr dirty="0" err="1"/>
              <a:t>nihitia</a:t>
            </a:r>
            <a:r>
              <a:rPr dirty="0"/>
              <a:t> </a:t>
            </a:r>
            <a:r>
              <a:rPr dirty="0" err="1"/>
              <a:t>enist</a:t>
            </a:r>
            <a:r>
              <a:rPr dirty="0"/>
              <a:t>, ad </a:t>
            </a:r>
            <a:r>
              <a:rPr dirty="0" err="1"/>
              <a:t>mo</a:t>
            </a:r>
            <a:r>
              <a:rPr dirty="0"/>
              <a:t> </a:t>
            </a:r>
            <a:r>
              <a:rPr dirty="0" err="1"/>
              <a:t>tectur</a:t>
            </a:r>
            <a:r>
              <a:rPr dirty="0"/>
              <a:t>, </a:t>
            </a:r>
            <a:r>
              <a:rPr dirty="0" err="1"/>
              <a:t>tem</a:t>
            </a:r>
            <a:r>
              <a:rPr dirty="0"/>
              <a:t> </a:t>
            </a:r>
            <a:r>
              <a:rPr dirty="0" err="1"/>
              <a:t>hilla</a:t>
            </a:r>
            <a:r>
              <a:rPr dirty="0"/>
              <a:t> </a:t>
            </a:r>
            <a:r>
              <a:rPr dirty="0" err="1"/>
              <a:t>iliquate</a:t>
            </a:r>
            <a:r>
              <a:rPr dirty="0"/>
              <a:t> </a:t>
            </a:r>
            <a:r>
              <a:rPr dirty="0" err="1"/>
              <a:t>cuptatem</a:t>
            </a:r>
            <a:r>
              <a:rPr dirty="0"/>
              <a:t>. </a:t>
            </a:r>
            <a:r>
              <a:rPr dirty="0" err="1"/>
              <a:t>Neque</a:t>
            </a:r>
            <a:r>
              <a:rPr dirty="0"/>
              <a:t> </a:t>
            </a:r>
            <a:r>
              <a:rPr dirty="0" err="1"/>
              <a:t>veligento</a:t>
            </a:r>
            <a:r>
              <a:rPr dirty="0"/>
              <a:t> </a:t>
            </a:r>
            <a:r>
              <a:rPr dirty="0" err="1"/>
              <a:t>te</a:t>
            </a:r>
            <a:r>
              <a:rPr dirty="0"/>
              <a:t> dolor </a:t>
            </a:r>
            <a:r>
              <a:rPr dirty="0" err="1"/>
              <a:t>magnia</a:t>
            </a:r>
            <a:r>
              <a:rPr dirty="0"/>
              <a:t> </a:t>
            </a:r>
            <a:r>
              <a:rPr dirty="0" err="1"/>
              <a:t>secabo</a:t>
            </a:r>
            <a:r>
              <a:rPr dirty="0"/>
              <a:t>. </a:t>
            </a:r>
            <a:r>
              <a:rPr dirty="0" err="1"/>
              <a:t>Nem</a:t>
            </a:r>
            <a:r>
              <a:rPr dirty="0"/>
              <a:t> </a:t>
            </a:r>
            <a:r>
              <a:rPr dirty="0" err="1"/>
              <a:t>quas</a:t>
            </a:r>
            <a:r>
              <a:rPr dirty="0"/>
              <a:t> </a:t>
            </a:r>
            <a:r>
              <a:rPr dirty="0" err="1"/>
              <a:t>ut</a:t>
            </a:r>
            <a:r>
              <a:rPr dirty="0"/>
              <a:t> </a:t>
            </a:r>
            <a:r>
              <a:rPr dirty="0" err="1"/>
              <a:t>fuga</a:t>
            </a:r>
            <a:r>
              <a:rPr dirty="0"/>
              <a:t>. Nam et </a:t>
            </a:r>
            <a:r>
              <a:rPr dirty="0" err="1"/>
              <a:t>earit</a:t>
            </a:r>
            <a:r>
              <a:rPr dirty="0"/>
              <a:t> </a:t>
            </a:r>
            <a:r>
              <a:rPr dirty="0" err="1"/>
              <a:t>restempori</a:t>
            </a:r>
            <a:r>
              <a:rPr dirty="0"/>
              <a:t> </a:t>
            </a:r>
            <a:r>
              <a:rPr dirty="0" err="1"/>
              <a:t>omnis</a:t>
            </a:r>
            <a:r>
              <a:rPr dirty="0"/>
              <a:t> et, </a:t>
            </a:r>
            <a:r>
              <a:rPr dirty="0" err="1"/>
              <a:t>aribeataecto</a:t>
            </a:r>
            <a:r>
              <a:rPr dirty="0"/>
              <a:t> qui </a:t>
            </a:r>
            <a:r>
              <a:rPr dirty="0" err="1"/>
              <a:t>totat</a:t>
            </a:r>
            <a:r>
              <a:rPr dirty="0"/>
              <a:t> </a:t>
            </a:r>
            <a:r>
              <a:rPr dirty="0" err="1"/>
              <a:t>quae</a:t>
            </a:r>
            <a:r>
              <a:rPr dirty="0"/>
              <a:t> </a:t>
            </a:r>
            <a:r>
              <a:rPr dirty="0" err="1"/>
              <a:t>modici</a:t>
            </a:r>
            <a:r>
              <a:rPr dirty="0"/>
              <a:t> </a:t>
            </a:r>
            <a:r>
              <a:rPr dirty="0" err="1"/>
              <a:t>officiam</a:t>
            </a:r>
            <a:r>
              <a:rPr dirty="0"/>
              <a:t> </a:t>
            </a:r>
            <a:r>
              <a:rPr dirty="0" err="1"/>
              <a:t>derchit</a:t>
            </a:r>
            <a:r>
              <a:rPr dirty="0"/>
              <a:t> </a:t>
            </a:r>
            <a:r>
              <a:rPr dirty="0" err="1"/>
              <a:t>emodis</a:t>
            </a:r>
            <a:r>
              <a:rPr dirty="0"/>
              <a:t> ex </a:t>
            </a:r>
            <a:r>
              <a:rPr dirty="0" err="1"/>
              <a:t>esti</a:t>
            </a:r>
            <a:r>
              <a:rPr dirty="0"/>
              <a:t> </a:t>
            </a:r>
            <a:r>
              <a:rPr dirty="0" err="1"/>
              <a:t>officae</a:t>
            </a:r>
            <a:r>
              <a:rPr dirty="0"/>
              <a:t>. Ut </a:t>
            </a:r>
            <a:r>
              <a:rPr dirty="0" err="1"/>
              <a:t>dundaep</a:t>
            </a:r>
            <a:r>
              <a:rPr dirty="0"/>
              <a:t> </a:t>
            </a:r>
            <a:r>
              <a:rPr dirty="0" err="1"/>
              <a:t>ratquatem</a:t>
            </a:r>
            <a:r>
              <a:rPr dirty="0"/>
              <a:t> </a:t>
            </a:r>
            <a:r>
              <a:rPr dirty="0" err="1"/>
              <a:t>nimodia</a:t>
            </a:r>
            <a:r>
              <a:rPr dirty="0"/>
              <a:t> </a:t>
            </a:r>
            <a:r>
              <a:rPr dirty="0" err="1"/>
              <a:t>ndites</a:t>
            </a:r>
            <a:r>
              <a:rPr dirty="0"/>
              <a:t> </a:t>
            </a:r>
            <a:r>
              <a:rPr dirty="0" err="1"/>
              <a:t>mollent</a:t>
            </a:r>
            <a:r>
              <a:rPr dirty="0"/>
              <a:t> </a:t>
            </a:r>
            <a:r>
              <a:rPr dirty="0" err="1"/>
              <a:t>unt</a:t>
            </a:r>
            <a:r>
              <a:rPr dirty="0"/>
              <a:t>.</a:t>
            </a:r>
          </a:p>
        </p:txBody>
      </p:sp>
      <p:pic>
        <p:nvPicPr>
          <p:cNvPr id="2" name="Bild" descr="Bild">
            <a:extLst>
              <a:ext uri="{FF2B5EF4-FFF2-40B4-BE49-F238E27FC236}">
                <a16:creationId xmlns:a16="http://schemas.microsoft.com/office/drawing/2014/main" id="{6C357F6C-D5E3-00A4-6338-49CF18A9CE70}"/>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734CC22D-A30D-9EBB-F5EA-02CA9C3AA1B1}"/>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2</a:t>
            </a:r>
            <a:endParaRPr dirty="0"/>
          </a:p>
        </p:txBody>
      </p:sp>
      <p:sp>
        <p:nvSpPr>
          <p:cNvPr id="3" name="THE FRUIT OF THE SPIRIT">
            <a:extLst>
              <a:ext uri="{FF2B5EF4-FFF2-40B4-BE49-F238E27FC236}">
                <a16:creationId xmlns:a16="http://schemas.microsoft.com/office/drawing/2014/main" id="{F4419636-BCFD-27D8-1DC5-4F7A320E7DB4}"/>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HAPTER 3: PEACE"/>
          <p:cNvSpPr txBox="1"/>
          <p:nvPr/>
        </p:nvSpPr>
        <p:spPr>
          <a:xfrm>
            <a:off x="1016007" y="1307455"/>
            <a:ext cx="261289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3: </a:t>
            </a:r>
            <a:r>
              <a:rPr lang="es-ES" dirty="0"/>
              <a:t>PAZ</a:t>
            </a:r>
            <a:endParaRPr dirty="0"/>
          </a:p>
        </p:txBody>
      </p:sp>
      <p:sp>
        <p:nvSpPr>
          <p:cNvPr id="207" name="“If we love each other, God lives in us, and his love is brought  to full expression in us.”…"/>
          <p:cNvSpPr txBox="1"/>
          <p:nvPr/>
        </p:nvSpPr>
        <p:spPr>
          <a:xfrm>
            <a:off x="940883" y="10142852"/>
            <a:ext cx="8037457"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n-GB" dirty="0"/>
              <a:t>“</a:t>
            </a:r>
            <a:r>
              <a:rPr lang="en-GB" dirty="0" err="1"/>
              <a:t>Bem-aventurados</a:t>
            </a:r>
            <a:r>
              <a:rPr lang="en-GB" dirty="0"/>
              <a:t> </a:t>
            </a:r>
            <a:r>
              <a:rPr lang="en-GB" dirty="0" err="1"/>
              <a:t>os</a:t>
            </a:r>
            <a:r>
              <a:rPr lang="en-GB" dirty="0"/>
              <a:t> </a:t>
            </a:r>
            <a:r>
              <a:rPr lang="en-GB" dirty="0" err="1"/>
              <a:t>pacificadores</a:t>
            </a:r>
            <a:r>
              <a:rPr lang="en-GB" dirty="0"/>
              <a:t>, </a:t>
            </a:r>
            <a:br>
              <a:rPr lang="en-GB" dirty="0"/>
            </a:br>
            <a:r>
              <a:rPr lang="en-GB" dirty="0" err="1"/>
              <a:t>porque</a:t>
            </a:r>
            <a:r>
              <a:rPr lang="en-GB" dirty="0"/>
              <a:t> </a:t>
            </a:r>
            <a:r>
              <a:rPr lang="en-GB" dirty="0" err="1"/>
              <a:t>eles</a:t>
            </a:r>
            <a:r>
              <a:rPr lang="en-GB" dirty="0"/>
              <a:t> </a:t>
            </a:r>
            <a:r>
              <a:rPr lang="en-GB" dirty="0" err="1"/>
              <a:t>serão</a:t>
            </a:r>
            <a:r>
              <a:rPr lang="en-GB" dirty="0"/>
              <a:t> </a:t>
            </a:r>
            <a:r>
              <a:rPr lang="en-GB" dirty="0" err="1"/>
              <a:t>chamados</a:t>
            </a:r>
            <a:r>
              <a:rPr lang="en-GB" dirty="0"/>
              <a:t> </a:t>
            </a:r>
            <a:r>
              <a:rPr lang="en-GB" dirty="0" err="1"/>
              <a:t>filhos</a:t>
            </a:r>
            <a:r>
              <a:rPr lang="en-GB" dirty="0"/>
              <a:t> de Deus.” </a:t>
            </a:r>
          </a:p>
          <a:p>
            <a:pPr algn="l">
              <a:defRPr sz="3000">
                <a:solidFill>
                  <a:srgbClr val="2B2B2A"/>
                </a:solidFill>
                <a:latin typeface="Sarabun ExtraBold"/>
                <a:ea typeface="Sarabun ExtraBold"/>
                <a:cs typeface="Sarabun ExtraBold"/>
                <a:sym typeface="Sarabun ExtraBold"/>
              </a:defRPr>
            </a:pPr>
            <a:endParaRPr lang="en-GB" dirty="0"/>
          </a:p>
          <a:p>
            <a:pPr algn="l">
              <a:defRPr sz="2000">
                <a:solidFill>
                  <a:srgbClr val="2B2B2A"/>
                </a:solidFill>
                <a:latin typeface="Sarabun ExtraBold"/>
                <a:ea typeface="Sarabun ExtraBold"/>
                <a:cs typeface="Sarabun ExtraBold"/>
                <a:sym typeface="Sarabun ExtraBold"/>
              </a:defRPr>
            </a:pPr>
            <a:r>
              <a:rPr lang="en-GB" dirty="0"/>
              <a:t>Mateus 5:9</a:t>
            </a:r>
            <a:endParaRPr dirty="0"/>
          </a:p>
        </p:txBody>
      </p:sp>
      <p:pic>
        <p:nvPicPr>
          <p:cNvPr id="2" name="Bild" descr="Bild">
            <a:extLst>
              <a:ext uri="{FF2B5EF4-FFF2-40B4-BE49-F238E27FC236}">
                <a16:creationId xmlns:a16="http://schemas.microsoft.com/office/drawing/2014/main" id="{A19C624E-2624-C982-10AA-FBAE9FBFEEB1}"/>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89E26FEA-3715-0375-6C02-2BA4497586F6}"/>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3</a:t>
            </a:r>
            <a:endParaRPr dirty="0"/>
          </a:p>
        </p:txBody>
      </p:sp>
      <p:sp>
        <p:nvSpPr>
          <p:cNvPr id="6" name="PEACE">
            <a:extLst>
              <a:ext uri="{FF2B5EF4-FFF2-40B4-BE49-F238E27FC236}">
                <a16:creationId xmlns:a16="http://schemas.microsoft.com/office/drawing/2014/main" id="{DF2E5EDB-3227-BF19-965E-5E7A3B3D40AA}"/>
              </a:ext>
            </a:extLst>
          </p:cNvPr>
          <p:cNvSpPr txBox="1"/>
          <p:nvPr/>
        </p:nvSpPr>
        <p:spPr>
          <a:xfrm>
            <a:off x="1032940" y="3760093"/>
            <a:ext cx="9644642"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7000">
                <a:solidFill>
                  <a:srgbClr val="2B2B2A"/>
                </a:solidFill>
                <a:latin typeface="Sarabun ExtraBold"/>
                <a:ea typeface="Sarabun ExtraBold"/>
                <a:cs typeface="Sarabun ExtraBold"/>
                <a:sym typeface="Sarabun ExtraBold"/>
              </a:defRPr>
            </a:lvl1pPr>
          </a:lstStyle>
          <a:p>
            <a:r>
              <a:rPr lang="es-ES" dirty="0"/>
              <a:t>PAZ</a:t>
            </a:r>
            <a:endParaRPr dirty="0"/>
          </a:p>
        </p:txBody>
      </p:sp>
      <p:sp>
        <p:nvSpPr>
          <p:cNvPr id="3" name="THE FRUIT OF THE SPIRIT">
            <a:extLst>
              <a:ext uri="{FF2B5EF4-FFF2-40B4-BE49-F238E27FC236}">
                <a16:creationId xmlns:a16="http://schemas.microsoft.com/office/drawing/2014/main" id="{85D2EAD8-7DD6-D3BE-C913-E82B94EDEC7E}"/>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HAPTER 3: PEACE"/>
          <p:cNvSpPr txBox="1"/>
          <p:nvPr/>
        </p:nvSpPr>
        <p:spPr>
          <a:xfrm>
            <a:off x="1016007" y="1307455"/>
            <a:ext cx="261289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000000"/>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3: </a:t>
            </a:r>
            <a:r>
              <a:rPr lang="es-ES" dirty="0"/>
              <a:t>PAZ</a:t>
            </a:r>
            <a:endParaRPr dirty="0"/>
          </a:p>
        </p:txBody>
      </p:sp>
      <p:sp>
        <p:nvSpPr>
          <p:cNvPr id="214" name="El exerum int. Il molorro vitiaes aboria niet liae pratia cusciasimet est, ne lam ditatam escienist, odipsa coritas parumque volorunte consequate sanda net qui cum comnia coreperibus cuptat as de con perchil enihit, con et ventis quid eat.…"/>
          <p:cNvSpPr txBox="1"/>
          <p:nvPr/>
        </p:nvSpPr>
        <p:spPr>
          <a:xfrm>
            <a:off x="1000150" y="2360083"/>
            <a:ext cx="19670819" cy="874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lnSpc>
                <a:spcPct val="120000"/>
              </a:lnSpc>
              <a:defRPr sz="3200">
                <a:solidFill>
                  <a:srgbClr val="4D4D4C"/>
                </a:solidFill>
                <a:latin typeface="Sarabun ExtraBold"/>
                <a:ea typeface="Sarabun ExtraBold"/>
                <a:cs typeface="Sarabun ExtraBold"/>
                <a:sym typeface="Sarabun ExtraBold"/>
              </a:defRPr>
            </a:pPr>
            <a:r>
              <a:t>El exerum int. Il molorro vitiaes aboria niet liae pratia cusciasimet est, ne lam ditatam escienist, odipsa coritas parumque volorunte consequate sanda net qui cum comnia coreperibus cuptat as de con perchil enihit, con et ventis quid eat.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Ecuptum volupiendant odi blaccul laborerrumet volo que nisseribus que repuda perroviti blaut odi demos et dolenditate eum quam, omnihiciis et venis doluptatem qui dollaborum que corest pro quo dolor am nobitate enditiae sit aliquam, untio. Et verchilique opta sae. Inienti conse nume que verit aut omnimusto eum lanimen imagnihit et fugit et voluptat.</a:t>
            </a:r>
          </a:p>
          <a:p>
            <a:pPr algn="l" defTabSz="457200">
              <a:lnSpc>
                <a:spcPct val="120000"/>
              </a:lnSpc>
              <a:defRPr sz="3200">
                <a:solidFill>
                  <a:srgbClr val="4D4D4C"/>
                </a:solidFill>
                <a:latin typeface="Sarabun ExtraBold"/>
                <a:ea typeface="Sarabun ExtraBold"/>
                <a:cs typeface="Sarabun ExtraBold"/>
                <a:sym typeface="Sarabun ExtraBold"/>
              </a:defRPr>
            </a:pPr>
            <a:endParaRPr/>
          </a:p>
          <a:p>
            <a:pPr algn="l" defTabSz="457200">
              <a:lnSpc>
                <a:spcPct val="120000"/>
              </a:lnSpc>
              <a:defRPr sz="3200">
                <a:solidFill>
                  <a:srgbClr val="4D4D4C"/>
                </a:solidFill>
                <a:latin typeface="Sarabun ExtraBold"/>
                <a:ea typeface="Sarabun ExtraBold"/>
                <a:cs typeface="Sarabun ExtraBold"/>
                <a:sym typeface="Sarabun ExtraBold"/>
              </a:defRPr>
            </a:pPr>
            <a:r>
              <a:t>Officae none nos aped eventur alit quiatur? Qui blam nonsequam cullum ipsunte ceptae nos estis in conecte prendiae perehendiore asimi, il iunt, solorion possit, uta nihitia enist, ad mo tectur, tem hilla iliquate cuptatem. Neque veligento te dolor magnia secabo. Nem quas ut fuga. Nam et earit restempori omnis et, aribeataecto qui totat quae modici officiam derchit emodis ex esti officae. Ut dundaep ratquatem nimodia ndites mollent unt.</a:t>
            </a:r>
          </a:p>
        </p:txBody>
      </p:sp>
      <p:pic>
        <p:nvPicPr>
          <p:cNvPr id="2" name="Bild" descr="Bild">
            <a:extLst>
              <a:ext uri="{FF2B5EF4-FFF2-40B4-BE49-F238E27FC236}">
                <a16:creationId xmlns:a16="http://schemas.microsoft.com/office/drawing/2014/main" id="{CFC6F243-1A4A-3309-6D8C-171CDB952F93}"/>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2525D36C-2E93-08F1-C7AC-3F3AA96C508B}"/>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3</a:t>
            </a:r>
            <a:endParaRPr dirty="0"/>
          </a:p>
        </p:txBody>
      </p:sp>
      <p:sp>
        <p:nvSpPr>
          <p:cNvPr id="3" name="THE FRUIT OF THE SPIRIT">
            <a:extLst>
              <a:ext uri="{FF2B5EF4-FFF2-40B4-BE49-F238E27FC236}">
                <a16:creationId xmlns:a16="http://schemas.microsoft.com/office/drawing/2014/main" id="{4BCA0E1F-16D6-32E9-87AA-C05145F15BCD}"/>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HAPTER 4: PATIENCE"/>
          <p:cNvSpPr txBox="1"/>
          <p:nvPr/>
        </p:nvSpPr>
        <p:spPr>
          <a:xfrm>
            <a:off x="1016007" y="1307455"/>
            <a:ext cx="377827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000" spc="300">
                <a:solidFill>
                  <a:srgbClr val="2B2B2A"/>
                </a:solidFill>
                <a:latin typeface="Sarabun ExtraBold"/>
                <a:ea typeface="Sarabun ExtraBold"/>
                <a:cs typeface="Sarabun ExtraBold"/>
                <a:sym typeface="Sarabun ExtraBold"/>
              </a:defRPr>
            </a:pPr>
            <a:r>
              <a:rPr lang="es-ES" dirty="0">
                <a:latin typeface="Sarabun Light"/>
                <a:ea typeface="Sarabun Light"/>
                <a:cs typeface="Sarabun Light"/>
                <a:sym typeface="Sarabun Light"/>
              </a:rPr>
              <a:t>CAPÍTULO</a:t>
            </a:r>
            <a:r>
              <a:rPr dirty="0">
                <a:latin typeface="Sarabun Light"/>
                <a:ea typeface="Sarabun Light"/>
                <a:cs typeface="Sarabun Light"/>
                <a:sym typeface="Sarabun Light"/>
              </a:rPr>
              <a:t> 4: </a:t>
            </a:r>
            <a:r>
              <a:rPr lang="es-ES" dirty="0"/>
              <a:t>PACIÊNCIA </a:t>
            </a:r>
            <a:endParaRPr dirty="0"/>
          </a:p>
        </p:txBody>
      </p:sp>
      <p:sp>
        <p:nvSpPr>
          <p:cNvPr id="220" name="“If we love each other, God lives in us, and his love is brought  to full expression in us.”…"/>
          <p:cNvSpPr txBox="1"/>
          <p:nvPr/>
        </p:nvSpPr>
        <p:spPr>
          <a:xfrm>
            <a:off x="940883" y="10142852"/>
            <a:ext cx="9569927"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000">
                <a:solidFill>
                  <a:srgbClr val="2B2B2A"/>
                </a:solidFill>
                <a:latin typeface="Sarabun ExtraBold"/>
                <a:ea typeface="Sarabun ExtraBold"/>
                <a:cs typeface="Sarabun ExtraBold"/>
                <a:sym typeface="Sarabun ExtraBold"/>
              </a:defRPr>
            </a:pPr>
            <a:r>
              <a:rPr lang="en-GB" dirty="0"/>
              <a:t>“</a:t>
            </a:r>
            <a:r>
              <a:rPr lang="en-GB" dirty="0" err="1"/>
              <a:t>Sede</a:t>
            </a:r>
            <a:r>
              <a:rPr lang="en-GB" dirty="0"/>
              <a:t> </a:t>
            </a:r>
            <a:r>
              <a:rPr lang="en-GB" dirty="0" err="1"/>
              <a:t>vós</a:t>
            </a:r>
            <a:r>
              <a:rPr lang="en-GB" dirty="0"/>
              <a:t>, </a:t>
            </a:r>
            <a:r>
              <a:rPr lang="en-GB" dirty="0" err="1"/>
              <a:t>também</a:t>
            </a:r>
            <a:r>
              <a:rPr lang="en-GB" dirty="0"/>
              <a:t>, </a:t>
            </a:r>
            <a:r>
              <a:rPr lang="en-GB" dirty="0" err="1"/>
              <a:t>pacientes</a:t>
            </a:r>
            <a:r>
              <a:rPr lang="en-GB" dirty="0"/>
              <a:t>, </a:t>
            </a:r>
            <a:r>
              <a:rPr lang="en-GB" dirty="0" err="1"/>
              <a:t>fortalecei</a:t>
            </a:r>
            <a:r>
              <a:rPr lang="en-GB" dirty="0"/>
              <a:t> </a:t>
            </a:r>
            <a:r>
              <a:rPr lang="en-GB" dirty="0" err="1"/>
              <a:t>os</a:t>
            </a:r>
            <a:r>
              <a:rPr lang="en-GB" dirty="0"/>
              <a:t> </a:t>
            </a:r>
            <a:r>
              <a:rPr lang="en-GB" dirty="0" err="1"/>
              <a:t>vossos</a:t>
            </a:r>
            <a:r>
              <a:rPr lang="en-GB" dirty="0"/>
              <a:t> </a:t>
            </a:r>
            <a:br>
              <a:rPr lang="en-GB" dirty="0"/>
            </a:br>
            <a:r>
              <a:rPr lang="en-GB" dirty="0" err="1"/>
              <a:t>corações</a:t>
            </a:r>
            <a:r>
              <a:rPr lang="en-GB" dirty="0"/>
              <a:t>; </a:t>
            </a:r>
            <a:r>
              <a:rPr lang="en-GB" dirty="0" err="1"/>
              <a:t>porque</a:t>
            </a:r>
            <a:r>
              <a:rPr lang="en-GB" dirty="0"/>
              <a:t> </a:t>
            </a:r>
            <a:r>
              <a:rPr lang="en-GB" dirty="0" err="1"/>
              <a:t>já</a:t>
            </a:r>
            <a:r>
              <a:rPr lang="en-GB" dirty="0"/>
              <a:t> a </a:t>
            </a:r>
            <a:r>
              <a:rPr lang="en-GB" dirty="0" err="1"/>
              <a:t>vinda</a:t>
            </a:r>
            <a:r>
              <a:rPr lang="en-GB" dirty="0"/>
              <a:t> do Senhor </a:t>
            </a:r>
            <a:r>
              <a:rPr lang="en-GB" dirty="0" err="1"/>
              <a:t>está</a:t>
            </a:r>
            <a:r>
              <a:rPr lang="en-GB" dirty="0"/>
              <a:t> </a:t>
            </a:r>
            <a:r>
              <a:rPr lang="en-GB" dirty="0" err="1"/>
              <a:t>próxima</a:t>
            </a:r>
            <a:r>
              <a:rPr lang="en-GB" dirty="0"/>
              <a:t>.” </a:t>
            </a:r>
          </a:p>
          <a:p>
            <a:pPr algn="l">
              <a:defRPr sz="3000">
                <a:solidFill>
                  <a:srgbClr val="2B2B2A"/>
                </a:solidFill>
                <a:latin typeface="Sarabun ExtraBold"/>
                <a:ea typeface="Sarabun ExtraBold"/>
                <a:cs typeface="Sarabun ExtraBold"/>
                <a:sym typeface="Sarabun ExtraBold"/>
              </a:defRPr>
            </a:pPr>
            <a:endParaRPr dirty="0"/>
          </a:p>
          <a:p>
            <a:pPr algn="l">
              <a:defRPr sz="2000">
                <a:solidFill>
                  <a:srgbClr val="2B2B2A"/>
                </a:solidFill>
                <a:latin typeface="Sarabun ExtraBold"/>
                <a:ea typeface="Sarabun ExtraBold"/>
                <a:cs typeface="Sarabun ExtraBold"/>
                <a:sym typeface="Sarabun ExtraBold"/>
              </a:defRPr>
            </a:pPr>
            <a:r>
              <a:rPr lang="en-GB" dirty="0"/>
              <a:t>Tiago 5:8</a:t>
            </a:r>
            <a:endParaRPr dirty="0"/>
          </a:p>
        </p:txBody>
      </p:sp>
      <p:pic>
        <p:nvPicPr>
          <p:cNvPr id="2" name="Bild" descr="Bild">
            <a:extLst>
              <a:ext uri="{FF2B5EF4-FFF2-40B4-BE49-F238E27FC236}">
                <a16:creationId xmlns:a16="http://schemas.microsoft.com/office/drawing/2014/main" id="{953DF368-73BF-2083-9932-26A31B3C2707}"/>
              </a:ext>
            </a:extLst>
          </p:cNvPr>
          <p:cNvPicPr>
            <a:picLocks noChangeAspect="1"/>
          </p:cNvPicPr>
          <p:nvPr/>
        </p:nvPicPr>
        <p:blipFill>
          <a:blip r:embed="rId2"/>
          <a:stretch>
            <a:fillRect/>
          </a:stretch>
        </p:blipFill>
        <p:spPr>
          <a:xfrm>
            <a:off x="22449950" y="622736"/>
            <a:ext cx="1285915" cy="1285914"/>
          </a:xfrm>
          <a:prstGeom prst="rect">
            <a:avLst/>
          </a:prstGeom>
          <a:ln w="12700">
            <a:miter lim="400000"/>
          </a:ln>
        </p:spPr>
      </p:pic>
      <p:sp>
        <p:nvSpPr>
          <p:cNvPr id="4" name="1">
            <a:extLst>
              <a:ext uri="{FF2B5EF4-FFF2-40B4-BE49-F238E27FC236}">
                <a16:creationId xmlns:a16="http://schemas.microsoft.com/office/drawing/2014/main" id="{CEC55CCF-0755-CCE2-703A-368AA82B4E22}"/>
              </a:ext>
            </a:extLst>
          </p:cNvPr>
          <p:cNvSpPr txBox="1"/>
          <p:nvPr/>
        </p:nvSpPr>
        <p:spPr>
          <a:xfrm>
            <a:off x="22509313" y="910890"/>
            <a:ext cx="125224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spc="600">
                <a:solidFill>
                  <a:srgbClr val="FFFFFF"/>
                </a:solidFill>
                <a:latin typeface="Sarabun ExtraBold"/>
                <a:ea typeface="Sarabun ExtraBold"/>
                <a:cs typeface="Sarabun ExtraBold"/>
                <a:sym typeface="Sarabun ExtraBold"/>
              </a:defRPr>
            </a:lvl1pPr>
          </a:lstStyle>
          <a:p>
            <a:r>
              <a:rPr lang="de-DE" dirty="0"/>
              <a:t>4</a:t>
            </a:r>
            <a:endParaRPr dirty="0"/>
          </a:p>
        </p:txBody>
      </p:sp>
      <p:sp>
        <p:nvSpPr>
          <p:cNvPr id="6" name="PATIENCE">
            <a:extLst>
              <a:ext uri="{FF2B5EF4-FFF2-40B4-BE49-F238E27FC236}">
                <a16:creationId xmlns:a16="http://schemas.microsoft.com/office/drawing/2014/main" id="{432A2880-61ED-7111-1811-785EBDC756DE}"/>
              </a:ext>
            </a:extLst>
          </p:cNvPr>
          <p:cNvSpPr txBox="1"/>
          <p:nvPr/>
        </p:nvSpPr>
        <p:spPr>
          <a:xfrm>
            <a:off x="1016007" y="4154429"/>
            <a:ext cx="11628622"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7000">
                <a:solidFill>
                  <a:srgbClr val="2B2B2A"/>
                </a:solidFill>
                <a:latin typeface="Sarabun ExtraBold"/>
                <a:ea typeface="Sarabun ExtraBold"/>
                <a:cs typeface="Sarabun ExtraBold"/>
                <a:sym typeface="Sarabun ExtraBold"/>
              </a:defRPr>
            </a:lvl1pPr>
          </a:lstStyle>
          <a:p>
            <a:r>
              <a:rPr lang="es-ES" dirty="0"/>
              <a:t>PACIÊNCIA </a:t>
            </a:r>
            <a:endParaRPr dirty="0"/>
          </a:p>
        </p:txBody>
      </p:sp>
      <p:sp>
        <p:nvSpPr>
          <p:cNvPr id="3" name="THE FRUIT OF THE SPIRIT">
            <a:extLst>
              <a:ext uri="{FF2B5EF4-FFF2-40B4-BE49-F238E27FC236}">
                <a16:creationId xmlns:a16="http://schemas.microsoft.com/office/drawing/2014/main" id="{63FC7F6A-9FE0-7206-D48B-AEF140A50136}"/>
              </a:ext>
            </a:extLst>
          </p:cNvPr>
          <p:cNvSpPr txBox="1"/>
          <p:nvPr/>
        </p:nvSpPr>
        <p:spPr>
          <a:xfrm rot="16200000">
            <a:off x="21487934" y="3696707"/>
            <a:ext cx="3199594" cy="434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ct val="120000"/>
              </a:lnSpc>
              <a:defRPr sz="2000" spc="200">
                <a:solidFill>
                  <a:srgbClr val="2B2B2A"/>
                </a:solidFill>
                <a:uFill>
                  <a:solidFill>
                    <a:srgbClr val="1085C4"/>
                  </a:solidFill>
                </a:uFill>
                <a:latin typeface="Sarabun ExtraBold"/>
                <a:ea typeface="Sarabun ExtraBold"/>
                <a:cs typeface="Sarabun ExtraBold"/>
                <a:sym typeface="Sarabun ExtraBold"/>
              </a:defRPr>
            </a:lvl1pPr>
          </a:lstStyle>
          <a:p>
            <a:r>
              <a:rPr lang="es-ES" dirty="0"/>
              <a:t>O FRUTO DO ESPÍRITO</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TotalTime>
  <Words>2031</Words>
  <Application>Microsoft Macintosh PowerPoint</Application>
  <PresentationFormat>Personalizado</PresentationFormat>
  <Paragraphs>128</Paragraphs>
  <Slides>19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Helvetica Neue</vt:lpstr>
      <vt:lpstr>Sarabun ExtraBold</vt:lpstr>
      <vt:lpstr>Sarabun Light</vt:lpstr>
      <vt:lpstr>21_BasicWhite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Isaac Chía</cp:lastModifiedBy>
  <cp:revision>11</cp:revision>
  <dcterms:modified xsi:type="dcterms:W3CDTF">2023-02-17T13:23:08Z</dcterms:modified>
</cp:coreProperties>
</file>