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ções do f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0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1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igelas com bolinhos de salmão, salad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Tigela de massa pappardelle com creme de ervas, avelãs assadas e queijo parmesão ra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ia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igela de massa pappardelle com creme de ervas, avelãs assadas e queijo parmesão ra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da Seção</a:t>
            </a:r>
          </a:p>
        </p:txBody>
      </p:sp>
      <p:sp>
        <p:nvSpPr>
          <p:cNvPr id="7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10 copy.jpg" descr="1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