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-1029"/>
              <a:lumOff val="-15629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168224"/>
              <a:satOff val="18883"/>
              <a:lumOff val="-3184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DBB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0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644"/>
            <a:ext cx="21971000" cy="4089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ribuição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oto em preto e branco de perto de pedaços de papel curvados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Disco cinza sobre um fundo cinza"/>
          <p:cNvSpPr/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abstrata de dois discos cinza em interseção"/>
          <p:cNvSpPr/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to em preto e branco de perto de uma textura de tecido"/>
          <p:cNvSpPr/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rva e linha cinza abstratas"/>
          <p:cNvSpPr/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rredor de uma estrutura de concreto ao ar livre sob um céu parcialmente nublado"/>
          <p:cNvSpPr/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Vista através de um teto aramado sob um céu azul"/>
          <p:cNvSpPr/>
          <p:nvPr>
            <p:ph type="pic" idx="22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7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1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2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10 copy.jpg" descr="1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2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7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8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8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9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9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0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0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1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FF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