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ribuição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oto em preto e branco de perto de pedaços de papel curvados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Disco cinza sobre um fundo cinza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abstrata de dois discos cinza em interseção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to em preto e branco de perto de uma textura de tecido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a e linha cinza abstratas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edor de uma estrutura de concreto ao ar livre sob um céu parcialmente nublado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Vista através de um teto aramado sob um céu azul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0 copy.jpg" descr="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