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0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ribuição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oto em preto e branco de perto de pedaços de papel curvados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Disco cinza sobre um fundo cinza"/>
          <p:cNvSpPr/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abstrata de dois discos cinza em interseção"/>
          <p:cNvSpPr/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to em preto e branco de perto de uma textura de tecido"/>
          <p:cNvSpPr/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rva e linha cinza abstratas"/>
          <p:cNvSpPr/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edor de uma estrutura de concreto ao ar livre sob um céu parcialmente nublado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Vista através de um teto aramado sob um céu azul"/>
          <p:cNvSpPr/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1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2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10 copy.jpg" descr="1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2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8 copy 2.jpg" descr="8 copy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8 copy.jpg" descr="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</a:p>
        </p:txBody>
      </p:sp>
      <p:sp>
        <p:nvSpPr>
          <p:cNvPr id="21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