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0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11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Estudo 1.jpg" descr="Estudo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Estudo 110.jpg" descr="Estudo 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Estudo 111.jpg" descr="Estudo 1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Estudo 112.jpg" descr="Estudo 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Estudo 12.jpg" descr="Estudo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Estudo 13.jpg" descr="Estudo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Estudo 14.jpg" descr="Estudo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Estudo 15.jpg" descr="Estudo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studo 16.jpg" descr="Estudo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Estudo 17.jpg" descr="Estudo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studo 18.jpg" descr="Estudo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Estudo 19.jpg" descr="Estudo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