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>
                  <a:satOff val="1412"/>
                  <a:lumOff val="1641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E1A84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5">
                  <a:lumOff val="-1428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/>
          <p:nvPr>
            <p:ph type="body" sz="quarter" idx="21" hasCustomPrompt="1"/>
          </p:nvPr>
        </p:nvSpPr>
        <p:spPr>
          <a:xfrm>
            <a:off x="1206500" y="12268950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12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Título da Apresentação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100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10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ubtítulo de Agenda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de Agenda</a:t>
            </a:r>
          </a:p>
        </p:txBody>
      </p:sp>
      <p:sp>
        <p:nvSpPr>
          <p:cNvPr id="109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  <a:lvl2pPr marL="0" indent="457200">
              <a:spcBef>
                <a:spcPts val="6000"/>
              </a:spcBef>
              <a:buSzTx/>
              <a:buNone/>
              <a:defRPr sz="5000"/>
            </a:lvl2pPr>
            <a:lvl3pPr marL="0" indent="914400">
              <a:spcBef>
                <a:spcPts val="6000"/>
              </a:spcBef>
              <a:buSzTx/>
              <a:buNone/>
              <a:defRPr sz="5000"/>
            </a:lvl3pPr>
            <a:lvl4pPr marL="0" indent="1371600">
              <a:spcBef>
                <a:spcPts val="6000"/>
              </a:spcBef>
              <a:buSzTx/>
              <a:buNone/>
              <a:defRPr sz="5000"/>
            </a:lvl4pPr>
            <a:lvl5pPr marL="0" indent="18288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Tópicos da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Título da Agend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da Agenda</a:t>
            </a:r>
          </a:p>
        </p:txBody>
      </p:sp>
      <p:sp>
        <p:nvSpPr>
          <p:cNvPr id="11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/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Declaração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/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Informações do fato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Informações do fato</a:t>
            </a:r>
          </a:p>
        </p:txBody>
      </p:sp>
      <p:sp>
        <p:nvSpPr>
          <p:cNvPr id="12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ição"/>
          <p:cNvSpPr txBox="1"/>
          <p:nvPr>
            <p:ph type="body" sz="quarter" idx="2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Atribuição</a:t>
            </a:r>
          </a:p>
        </p:txBody>
      </p:sp>
      <p:sp>
        <p:nvSpPr>
          <p:cNvPr id="136" name="Nível de Corpo Um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>
            <a:lvl1pPr marL="254000" indent="-2540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“Citação Notável”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magem de perto de um padrão branco curvo em camada"/>
          <p:cNvSpPr/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Imagem de perto de um padrão de pedras cinza em camada"/>
          <p:cNvSpPr/>
          <p:nvPr>
            <p:ph type="pic" sz="quarter" idx="22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Imagem de perto de um padrão branco corrugado"/>
          <p:cNvSpPr/>
          <p:nvPr>
            <p:ph type="pic" sz="quarter" idx="23"/>
          </p:nvPr>
        </p:nvSpPr>
        <p:spPr>
          <a:xfrm>
            <a:off x="14621933" y="3632200"/>
            <a:ext cx="9677401" cy="64572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orredor futurístico angular branco com sombras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trutura futurista branca curvada"/>
          <p:cNvSpPr/>
          <p:nvPr>
            <p:ph type="pic" idx="21"/>
          </p:nvPr>
        </p:nvSpPr>
        <p:spPr>
          <a:xfrm>
            <a:off x="0" y="-5397500"/>
            <a:ext cx="27190700" cy="20393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oria e Data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23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Título da Apresentação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2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m de perto de um padrão branco curvo em camada"/>
          <p:cNvSpPr/>
          <p:nvPr>
            <p:ph type="pic" idx="21"/>
          </p:nvPr>
        </p:nvSpPr>
        <p:spPr>
          <a:xfrm>
            <a:off x="11569700" y="0"/>
            <a:ext cx="13716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o Slid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do Slide</a:t>
            </a:r>
          </a:p>
        </p:txBody>
      </p:sp>
      <p:sp>
        <p:nvSpPr>
          <p:cNvPr id="34" name="Nível de Corpo Um…"/>
          <p:cNvSpPr txBox="1"/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43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44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Imagem de perto da borda de uma pedra branca curvada"/>
          <p:cNvSpPr/>
          <p:nvPr>
            <p:ph type="pic" idx="21"/>
          </p:nvPr>
        </p:nvSpPr>
        <p:spPr>
          <a:xfrm>
            <a:off x="12382500" y="-1206500"/>
            <a:ext cx="12103100" cy="16140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ubtítulo do Slide"/>
          <p:cNvSpPr txBox="1"/>
          <p:nvPr>
            <p:ph type="body" sz="quarter" idx="22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6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6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7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7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8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8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/>
          <p:nvPr>
            <p:ph type="title" hasCustomPrompt="1"/>
          </p:nvPr>
        </p:nvSpPr>
        <p:spPr>
          <a:xfrm>
            <a:off x="1206496" y="39116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Título da Seção</a:t>
            </a:r>
          </a:p>
        </p:txBody>
      </p:sp>
      <p:sp>
        <p:nvSpPr>
          <p:cNvPr id="9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do Slide</a:t>
            </a:r>
          </a:p>
        </p:txBody>
      </p:sp>
      <p:sp>
        <p:nvSpPr>
          <p:cNvPr id="3" name="Nível de Corpo Um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Estudo_3_.jpg" descr="Estudo_3_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Estudo_3_10.jpg" descr="Estudo_3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Estudo_3_11.jpg" descr="Estudo_3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Estudo_3_12.jpg" descr="Estudo_3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Estudo_3_13.jpg" descr="Estudo_3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Estudo_3_14.jpg" descr="Estudo_3_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Estudo_3_15.jpg" descr="Estudo_3_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Estudo_3_16.jpg" descr="Estudo_3_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Estudo_3_2.jpg" descr="Estudo_3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Estudo_3_3.jpg" descr="Estudo_3_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Estudo_3_4.jpg" descr="Estudo_3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Estudo_3_5.jpg" descr="Estudo_3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Estudo_3_6.jpg" descr="Estudo_3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Estudo_3_7.jpg" descr="Estudo_3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Estudo_3_8.jpg" descr="Estudo_3_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Estudo_3_9.jpg" descr="Estudo_3_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53585F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