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ermao_4_.jpg" descr="Sermao_4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ermao_4_10.jpg" descr="Sermao_4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rmao_4_11.jpg" descr="Sermao_4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rmao_4_12.jpg" descr="Sermao_4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rmao_4_13.jpg" descr="Sermao_4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rmao_4_2.jpg" descr="Sermao_4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rmao_4_3.jpg" descr="Sermao_4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rmao_4_4.jpg" descr="Sermao_4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rmao_4_5.jpg" descr="Sermao_4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rmao_4_6.jpg" descr="Sermao_4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rmao_4_7.jpg" descr="Sermao_4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rmao_4_8.jpg" descr="Sermao_4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rmao_4_9.jpg" descr="Sermao_4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