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ermao_5_.jpg" descr="Sermao_5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ermao_5_10.jpg" descr="Sermao_5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ermao_5_11.jpg" descr="Sermao_5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ermao_5_12.jpg" descr="Sermao_5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ermao_5_13.jpg" descr="Sermao_5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ermao_5_2.jpg" descr="Sermao_5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ermao_5_3.jpg" descr="Sermao_5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ermao_5_4.jpg" descr="Sermao_5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ermao_5_5.jpg" descr="Sermao_5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ermao_5_6.jpg" descr="Sermao_5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ermao_5_7.jpg" descr="Sermao_5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rmao_5_8.jpg" descr="Sermao_5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ermao_5_9.jpg" descr="Sermao_5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