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1pPr>
    <a:lvl2pPr marL="0" marR="0" indent="457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2pPr>
    <a:lvl3pPr marL="0" marR="0" indent="914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3pPr>
    <a:lvl4pPr marL="0" marR="0" indent="1371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4pPr>
    <a:lvl5pPr marL="0" marR="0" indent="18288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5pPr>
    <a:lvl6pPr marL="0" marR="0" indent="22860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6pPr>
    <a:lvl7pPr marL="0" marR="0" indent="2743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7pPr>
    <a:lvl8pPr marL="0" marR="0" indent="3200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8pPr>
    <a:lvl9pPr marL="0" marR="0" indent="3657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357243"/>
              <a:satOff val="7293"/>
              <a:lumOff val="8906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3">
              <a:satOff val="1412"/>
              <a:lumOff val="16412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>
                  <a:satOff val="1412"/>
                  <a:lumOff val="1641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E937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FFF171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A5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E1A84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103425"/>
              <a:satOff val="-7243"/>
              <a:lumOff val="99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chemeClr val="accent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lumOff val="-1428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5">
                  <a:lumOff val="-1428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satOff val="-6299"/>
              <a:lumOff val="-3230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/>
          <p:nvPr>
            <p:ph type="body" sz="quarter" idx="21" hasCustomPrompt="1"/>
          </p:nvPr>
        </p:nvSpPr>
        <p:spPr>
          <a:xfrm>
            <a:off x="1206500" y="12268950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Autoria e Data</a:t>
            </a:r>
          </a:p>
        </p:txBody>
      </p:sp>
      <p:sp>
        <p:nvSpPr>
          <p:cNvPr id="12" name="Nível de Corpo Um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Título da Apresentação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1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100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10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ubtítulo de Agenda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de Agenda</a:t>
            </a:r>
          </a:p>
        </p:txBody>
      </p:sp>
      <p:sp>
        <p:nvSpPr>
          <p:cNvPr id="109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6000"/>
              </a:spcBef>
              <a:buSzTx/>
              <a:buNone/>
              <a:defRPr sz="5000"/>
            </a:lvl1pPr>
            <a:lvl2pPr marL="0" indent="457200">
              <a:spcBef>
                <a:spcPts val="6000"/>
              </a:spcBef>
              <a:buSzTx/>
              <a:buNone/>
              <a:defRPr sz="5000"/>
            </a:lvl2pPr>
            <a:lvl3pPr marL="0" indent="914400">
              <a:spcBef>
                <a:spcPts val="6000"/>
              </a:spcBef>
              <a:buSzTx/>
              <a:buNone/>
              <a:defRPr sz="5000"/>
            </a:lvl3pPr>
            <a:lvl4pPr marL="0" indent="1371600">
              <a:spcBef>
                <a:spcPts val="6000"/>
              </a:spcBef>
              <a:buSzTx/>
              <a:buNone/>
              <a:defRPr sz="5000"/>
            </a:lvl4pPr>
            <a:lvl5pPr marL="0" indent="1828800">
              <a:spcBef>
                <a:spcPts val="6000"/>
              </a:spcBef>
              <a:buSzTx/>
              <a:buNone/>
              <a:defRPr sz="5000"/>
            </a:lvl5pPr>
          </a:lstStyle>
          <a:p>
            <a:pPr/>
            <a:r>
              <a:t>Tópicos da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Título da Agend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da Agenda</a:t>
            </a:r>
          </a:p>
        </p:txBody>
      </p:sp>
      <p:sp>
        <p:nvSpPr>
          <p:cNvPr id="11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ível de Corpo Um…"/>
          <p:cNvSpPr txBox="1"/>
          <p:nvPr>
            <p:ph type="body" sz="half" idx="1" hasCustomPrompt="1"/>
          </p:nvPr>
        </p:nvSpPr>
        <p:spPr>
          <a:xfrm>
            <a:off x="1206500" y="4191000"/>
            <a:ext cx="21971000" cy="40894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Declaração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ível de Corpo Um…"/>
          <p:cNvSpPr txBox="1"/>
          <p:nvPr>
            <p:ph type="body" idx="1" hasCustomPrompt="1"/>
          </p:nvPr>
        </p:nvSpPr>
        <p:spPr>
          <a:xfrm>
            <a:off x="1206500" y="1206500"/>
            <a:ext cx="21971000" cy="7353300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Informações do fato"/>
          <p:cNvSpPr txBox="1"/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pc="-55"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Informações do fato</a:t>
            </a:r>
          </a:p>
        </p:txBody>
      </p:sp>
      <p:sp>
        <p:nvSpPr>
          <p:cNvPr id="12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ição"/>
          <p:cNvSpPr txBox="1"/>
          <p:nvPr>
            <p:ph type="body" sz="quarter" idx="21" hasCustomPrompt="1"/>
          </p:nvPr>
        </p:nvSpPr>
        <p:spPr>
          <a:xfrm>
            <a:off x="5461000" y="9563100"/>
            <a:ext cx="13728700" cy="698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Atribuição</a:t>
            </a:r>
          </a:p>
        </p:txBody>
      </p:sp>
      <p:sp>
        <p:nvSpPr>
          <p:cNvPr id="136" name="Nível de Corpo Um…"/>
          <p:cNvSpPr txBox="1"/>
          <p:nvPr>
            <p:ph type="body" sz="quarter" idx="1" hasCustomPrompt="1"/>
          </p:nvPr>
        </p:nvSpPr>
        <p:spPr>
          <a:xfrm>
            <a:off x="5194300" y="4165600"/>
            <a:ext cx="13995400" cy="4432300"/>
          </a:xfrm>
          <a:prstGeom prst="rect">
            <a:avLst/>
          </a:prstGeom>
        </p:spPr>
        <p:txBody>
          <a:bodyPr anchor="b"/>
          <a:lstStyle>
            <a:lvl1pPr marL="254000" indent="-2540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“Citação Notável”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Imagem de perto de um padrão branco curvo em camada"/>
          <p:cNvSpPr/>
          <p:nvPr>
            <p:ph type="pic" sz="quarter" idx="21"/>
          </p:nvPr>
        </p:nvSpPr>
        <p:spPr>
          <a:xfrm>
            <a:off x="1257300" y="3213100"/>
            <a:ext cx="7289800" cy="728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Imagem de perto de um padrão de pedras cinza em camada"/>
          <p:cNvSpPr/>
          <p:nvPr>
            <p:ph type="pic" sz="quarter" idx="22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Imagem de perto de um padrão branco corrugado"/>
          <p:cNvSpPr/>
          <p:nvPr>
            <p:ph type="pic" sz="quarter" idx="23"/>
          </p:nvPr>
        </p:nvSpPr>
        <p:spPr>
          <a:xfrm>
            <a:off x="14621933" y="3632200"/>
            <a:ext cx="9677401" cy="64572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orredor futurístico angular branco com sombras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trutura futurista branca curvada"/>
          <p:cNvSpPr/>
          <p:nvPr>
            <p:ph type="pic" idx="21"/>
          </p:nvPr>
        </p:nvSpPr>
        <p:spPr>
          <a:xfrm>
            <a:off x="0" y="-5397500"/>
            <a:ext cx="27190700" cy="20393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oria e Data"/>
          <p:cNvSpPr txBox="1"/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Autoria e Data</a:t>
            </a:r>
          </a:p>
        </p:txBody>
      </p:sp>
      <p:sp>
        <p:nvSpPr>
          <p:cNvPr id="23" name="Nível de Corpo Um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Título da Apresentação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2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m de perto de um padrão branco curvo em camada"/>
          <p:cNvSpPr/>
          <p:nvPr>
            <p:ph type="pic" idx="21"/>
          </p:nvPr>
        </p:nvSpPr>
        <p:spPr>
          <a:xfrm>
            <a:off x="11569700" y="0"/>
            <a:ext cx="13716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o Slide"/>
          <p:cNvSpPr txBox="1"/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 do Slide</a:t>
            </a:r>
          </a:p>
        </p:txBody>
      </p:sp>
      <p:sp>
        <p:nvSpPr>
          <p:cNvPr id="34" name="Nível de Corpo Um…"/>
          <p:cNvSpPr txBox="1"/>
          <p:nvPr>
            <p:ph type="body" sz="quarter" idx="1" hasCustomPrompt="1"/>
          </p:nvPr>
        </p:nvSpPr>
        <p:spPr>
          <a:xfrm>
            <a:off x="1206500" y="7150100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43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44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Imagem de perto da borda de uma pedra branca curvada"/>
          <p:cNvSpPr/>
          <p:nvPr>
            <p:ph type="pic" idx="21"/>
          </p:nvPr>
        </p:nvSpPr>
        <p:spPr>
          <a:xfrm>
            <a:off x="12382500" y="-1206500"/>
            <a:ext cx="12103100" cy="161403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ubtítulo do Slide"/>
          <p:cNvSpPr txBox="1"/>
          <p:nvPr>
            <p:ph type="body" sz="quarter" idx="22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62" name="Título do Slid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6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72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7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82" name="Título do Slid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8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a Seção"/>
          <p:cNvSpPr txBox="1"/>
          <p:nvPr>
            <p:ph type="title" hasCustomPrompt="1"/>
          </p:nvPr>
        </p:nvSpPr>
        <p:spPr>
          <a:xfrm>
            <a:off x="1206496" y="39116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119" sz="12000"/>
            </a:lvl1pPr>
          </a:lstStyle>
          <a:p>
            <a:pPr/>
            <a:r>
              <a:t>Título da Seção</a:t>
            </a:r>
          </a:p>
        </p:txBody>
      </p:sp>
      <p:sp>
        <p:nvSpPr>
          <p:cNvPr id="9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 do Slide</a:t>
            </a:r>
          </a:p>
        </p:txBody>
      </p:sp>
      <p:sp>
        <p:nvSpPr>
          <p:cNvPr id="3" name="Nível de Corpo Um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914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1371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1828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22860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2743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3200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3657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4114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ermao_7_.jpg" descr="Sermao_7_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ermao_7_10.jpg" descr="Sermao_7_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ermao_7_11.jpg" descr="Sermao_7_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ermao_7_12.jpg" descr="Sermao_7_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ermao_7_13.jpg" descr="Sermao_7_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ermao_7_14.jpg" descr="Sermao_7_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ermao_7_15.jpg" descr="Sermao_7_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ermao_7_2.jpg" descr="Sermao_7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ermao_7_3.jpg" descr="Sermao_7_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ermao_7_4.jpg" descr="Sermao_7_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ermao_7_5.jpg" descr="Sermao_7_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ermao_7_6.jpg" descr="Sermao_7_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ermao_7_7.jpg" descr="Sermao_7_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ermao_7_8.jpg" descr="Sermao_7_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ermao_7_9.jpg" descr="Sermao_7_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53585F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