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ia e Data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12" name="Título da Apresentação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13" name="Nível de Corpo Um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10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10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da Agenda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da Agenda</a:t>
            </a:r>
          </a:p>
        </p:txBody>
      </p:sp>
      <p:sp>
        <p:nvSpPr>
          <p:cNvPr id="109" name="Subtítulo de Agenda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de Agenda</a:t>
            </a:r>
          </a:p>
        </p:txBody>
      </p:sp>
      <p:sp>
        <p:nvSpPr>
          <p:cNvPr id="110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Tópicos da Agenda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1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ível de Corpo Um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Declaração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t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ível de Corpo Um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Informações do fato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Informações do fato</a:t>
            </a:r>
          </a:p>
        </p:txBody>
      </p:sp>
      <p:sp>
        <p:nvSpPr>
          <p:cNvPr id="128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ribuição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Atribuição</a:t>
            </a:r>
          </a:p>
        </p:txBody>
      </p:sp>
      <p:sp>
        <p:nvSpPr>
          <p:cNvPr id="136" name="Nível de Corpo Um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“Citação Notável”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gela de salada com arroz frito, ovos cozidos e hashi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Tigelas com bolinhos de salmão, salada e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Tigela de massa pappardelle com creme de ervas, avelãs assadas e queijo parmesão ralado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gela de salada com arroz frito, ovos cozidos e hashi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bacates e limõ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Título da Apresentação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Título da Apresentação</a:t>
            </a:r>
          </a:p>
        </p:txBody>
      </p:sp>
      <p:sp>
        <p:nvSpPr>
          <p:cNvPr id="23" name="Autoria e Data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Autoria e Data</a:t>
            </a:r>
          </a:p>
        </p:txBody>
      </p:sp>
      <p:sp>
        <p:nvSpPr>
          <p:cNvPr id="24" name="Nível de Corpo Um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da Apresentação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gelas com bolinhos de salmão, salada e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Título do Slid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Título do Slide</a:t>
            </a:r>
          </a:p>
        </p:txBody>
      </p:sp>
      <p:sp>
        <p:nvSpPr>
          <p:cNvPr id="34" name="Nível de Corpo Um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Subtítulo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Slid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43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44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ível de Corpo Um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61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Tigela de massa pappardelle com creme de ervas, avelãs assadas e queijo parmesão ralado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6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Peque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72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7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Marcadores e Víde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ítulo do Slid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Subtítulo do Slide</a:t>
            </a:r>
          </a:p>
        </p:txBody>
      </p:sp>
      <p:sp>
        <p:nvSpPr>
          <p:cNvPr id="82" name="Nível de Corpo Um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3" name="Título do Slid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Título do Slide</a:t>
            </a:r>
          </a:p>
        </p:txBody>
      </p:sp>
      <p:sp>
        <p:nvSpPr>
          <p:cNvPr id="84" name="Número do Slid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da Seção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Título da Seção</a:t>
            </a:r>
          </a:p>
        </p:txBody>
      </p:sp>
      <p:sp>
        <p:nvSpPr>
          <p:cNvPr id="92" name="Número do Slide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o Slid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Título do Slide</a:t>
            </a:r>
          </a:p>
        </p:txBody>
      </p:sp>
      <p:sp>
        <p:nvSpPr>
          <p:cNvPr id="3" name="Nível de Corpo Um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com marcadores do slide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Número do Slide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4" name="Artboard 1 copy.jpg" descr="Artboard 1 cop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7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9" name="Artboard 1 copy 2.jpg" descr="Artboard 1 copy 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Artboard 1 copy 3.jpg" descr="Artboard 1 copy 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7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Artboard 1 copy 4.jpg" descr="Artboard 1 copy 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4" name="Artboard 1 copy 5.jpg" descr="Artboard 1 copy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7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Artboard 1 copy 6.jpg" descr="Artboard 1 copy 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ítulo do Sl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ubtítulo do Slid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3" name="Texto com marcadores do slid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4" name="Artboard 1 copy 9.jpg" descr="Artboard 1 copy 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