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ia e Data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Autoria e Data</a:t>
            </a:r>
          </a:p>
        </p:txBody>
      </p:sp>
      <p:sp>
        <p:nvSpPr>
          <p:cNvPr id="12" name="Título da Apresentação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Título da Apresentação</a:t>
            </a:r>
          </a:p>
        </p:txBody>
      </p:sp>
      <p:sp>
        <p:nvSpPr>
          <p:cNvPr id="13" name="Nível de Corpo Um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Subtítulo da Apresentação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ítulo do Slid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100" name="Subtítulo do Slid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do Slide</a:t>
            </a:r>
          </a:p>
        </p:txBody>
      </p:sp>
      <p:sp>
        <p:nvSpPr>
          <p:cNvPr id="10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ítulo da Agenda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Título da Agenda</a:t>
            </a:r>
          </a:p>
        </p:txBody>
      </p:sp>
      <p:sp>
        <p:nvSpPr>
          <p:cNvPr id="109" name="Subtítulo de Agenda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de Agenda</a:t>
            </a:r>
          </a:p>
        </p:txBody>
      </p:sp>
      <p:sp>
        <p:nvSpPr>
          <p:cNvPr id="110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Tópicos da Agenda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cl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ível de Corpo Um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Declaração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to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ível de Corpo Um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Informações do fato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Informações do fato</a:t>
            </a:r>
          </a:p>
        </p:txBody>
      </p:sp>
      <p:sp>
        <p:nvSpPr>
          <p:cNvPr id="12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ribuição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Atribuição</a:t>
            </a:r>
          </a:p>
        </p:txBody>
      </p:sp>
      <p:sp>
        <p:nvSpPr>
          <p:cNvPr id="136" name="Nível de Corpo Um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“Citação Notável”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gela de salada com arroz frito, ovos cozidos e hashi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Tigelas com bolinhos de salmão, salada e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Tigela de massa pappardelle com creme de ervas, avelãs assadas e queijo parmesão ralado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gela de salada com arroz frito, ovos cozidos e hashi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acates e limõ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ítulo da Apresentação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Título da Apresentação</a:t>
            </a:r>
          </a:p>
        </p:txBody>
      </p:sp>
      <p:sp>
        <p:nvSpPr>
          <p:cNvPr id="23" name="Autoria e Data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Autoria e Data</a:t>
            </a:r>
          </a:p>
        </p:txBody>
      </p:sp>
      <p:sp>
        <p:nvSpPr>
          <p:cNvPr id="24" name="Nível de Corpo Um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Subtítulo da Apresentação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gelas com bolinhos de salmão, salada e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ítulo do Slid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Título do Slide</a:t>
            </a:r>
          </a:p>
        </p:txBody>
      </p:sp>
      <p:sp>
        <p:nvSpPr>
          <p:cNvPr id="34" name="Nível de Corpo Um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Subtítulo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úmero do Slid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o Slid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43" name="Subtítulo do Slid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do Slide</a:t>
            </a:r>
          </a:p>
        </p:txBody>
      </p:sp>
      <p:sp>
        <p:nvSpPr>
          <p:cNvPr id="44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ítulo do Slid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do Slide</a:t>
            </a:r>
          </a:p>
        </p:txBody>
      </p:sp>
      <p:sp>
        <p:nvSpPr>
          <p:cNvPr id="61" name="Nível de Corpo Um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Tigela de massa pappardelle com creme de ervas, avelãs assadas e queijo parmesão ralado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Título do Slid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6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Vídeo Peque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ubtítulo do Slid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do Slide</a:t>
            </a:r>
          </a:p>
        </p:txBody>
      </p:sp>
      <p:sp>
        <p:nvSpPr>
          <p:cNvPr id="72" name="Nível de Corpo Um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Título do Slid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7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Víde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ítulo do Slid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do Slide</a:t>
            </a:r>
          </a:p>
        </p:txBody>
      </p:sp>
      <p:sp>
        <p:nvSpPr>
          <p:cNvPr id="82" name="Nível de Corpo Um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Título do Slid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8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ítulo da Seção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Título da Seção</a:t>
            </a:r>
          </a:p>
        </p:txBody>
      </p:sp>
      <p:sp>
        <p:nvSpPr>
          <p:cNvPr id="92" name="Número do Slid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o Slid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Título do Slide</a:t>
            </a:r>
          </a:p>
        </p:txBody>
      </p:sp>
      <p:sp>
        <p:nvSpPr>
          <p:cNvPr id="3" name="Nível de Corpo Um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ítulo do Sl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ubtítulo do Slid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Texto com marcadores do sli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Artboard 1 copy.jpg" descr="Artboard 1 cop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ítulo do Sl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ubtítulo do Slid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Texto com marcadores do sli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Artboard 1 copy 2.jpg" descr="Artboard 1 copy 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ítulo do Sl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ubtítulo do Slid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Texto com marcadores do sli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Artboard 1 copy 3.jpg" descr="Artboard 1 copy 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ítulo do Sl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ubtítulo do Slid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Texto com marcadores do sli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Artboard 1 copy 4.jpg" descr="Artboard 1 copy 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ítulo do Sl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ubtítulo do Slid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Texto com marcadores do sli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Artboard 1 copy 5.jpg" descr="Artboard 1 copy 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ítulo do Sl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ubtítulo do Slid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Texto com marcadores do sli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Artboard 1 copy 6.jpg" descr="Artboard 1 copy 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ítulo do Sl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ubtítulo do Slid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Texto com marcadores do sli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Artboard 1 copy 7.jpg" descr="Artboard 1 copy 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ítulo do Sl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ubtítulo do Slid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Texto com marcadores do sli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Artboard 1 copy 8.jpg" descr="Artboard 1 copy 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ítulo do Sl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ubtítulo do Slid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Texto com marcadores do sli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4" name="Artboard 1 copy 9.jpg" descr="Artboard 1 copy 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