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4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11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12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00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5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78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9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22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91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4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76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7368-C07B-4BAB-913C-5C3808B64068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8E41-4D5E-4413-AB90-A2B84CEC9E2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0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44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8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74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5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1</cp:revision>
  <dcterms:created xsi:type="dcterms:W3CDTF">2021-04-06T03:40:52Z</dcterms:created>
  <dcterms:modified xsi:type="dcterms:W3CDTF">2021-04-06T03:41:19Z</dcterms:modified>
</cp:coreProperties>
</file>