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63" r:id="rId6"/>
    <p:sldId id="25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404"/>
    <a:srgbClr val="561403"/>
    <a:srgbClr val="7C3825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78EE7-4C9E-4BC3-9750-1326062A9114}" v="46" dt="2021-04-30T14:23:54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04278EE7-4C9E-4BC3-9750-1326062A9114}"/>
    <pc:docChg chg="modSld">
      <pc:chgData name="Meire Oliveira" userId="e0860796-549a-4a1e-bd95-bc2a32037524" providerId="ADAL" clId="{04278EE7-4C9E-4BC3-9750-1326062A9114}" dt="2021-04-30T14:23:54.272" v="45" actId="20577"/>
      <pc:docMkLst>
        <pc:docMk/>
      </pc:docMkLst>
      <pc:sldChg chg="modAnim">
        <pc:chgData name="Meire Oliveira" userId="e0860796-549a-4a1e-bd95-bc2a32037524" providerId="ADAL" clId="{04278EE7-4C9E-4BC3-9750-1326062A9114}" dt="2021-04-29T18:36:45.181" v="0"/>
        <pc:sldMkLst>
          <pc:docMk/>
          <pc:sldMk cId="503766041" sldId="256"/>
        </pc:sldMkLst>
      </pc:sldChg>
      <pc:sldChg chg="modAnim">
        <pc:chgData name="Meire Oliveira" userId="e0860796-549a-4a1e-bd95-bc2a32037524" providerId="ADAL" clId="{04278EE7-4C9E-4BC3-9750-1326062A9114}" dt="2021-04-29T19:13:00.836" v="29"/>
        <pc:sldMkLst>
          <pc:docMk/>
          <pc:sldMk cId="3842528858" sldId="257"/>
        </pc:sldMkLst>
      </pc:sldChg>
      <pc:sldChg chg="modSp modAnim">
        <pc:chgData name="Meire Oliveira" userId="e0860796-549a-4a1e-bd95-bc2a32037524" providerId="ADAL" clId="{04278EE7-4C9E-4BC3-9750-1326062A9114}" dt="2021-04-30T14:22:57.069" v="43" actId="20577"/>
        <pc:sldMkLst>
          <pc:docMk/>
          <pc:sldMk cId="2878561007" sldId="259"/>
        </pc:sldMkLst>
        <pc:spChg chg="mod">
          <ac:chgData name="Meire Oliveira" userId="e0860796-549a-4a1e-bd95-bc2a32037524" providerId="ADAL" clId="{04278EE7-4C9E-4BC3-9750-1326062A9114}" dt="2021-04-30T14:22:57.069" v="43" actId="20577"/>
          <ac:spMkLst>
            <pc:docMk/>
            <pc:sldMk cId="2878561007" sldId="259"/>
            <ac:spMk id="46" creationId="{00000000-0000-0000-0000-000000000000}"/>
          </ac:spMkLst>
        </pc:spChg>
      </pc:sldChg>
      <pc:sldChg chg="modSp modAnim">
        <pc:chgData name="Meire Oliveira" userId="e0860796-549a-4a1e-bd95-bc2a32037524" providerId="ADAL" clId="{04278EE7-4C9E-4BC3-9750-1326062A9114}" dt="2021-04-29T19:58:32.115" v="41"/>
        <pc:sldMkLst>
          <pc:docMk/>
          <pc:sldMk cId="2130407961" sldId="260"/>
        </pc:sldMkLst>
        <pc:spChg chg="mod">
          <ac:chgData name="Meire Oliveira" userId="e0860796-549a-4a1e-bd95-bc2a32037524" providerId="ADAL" clId="{04278EE7-4C9E-4BC3-9750-1326062A9114}" dt="2021-04-29T19:11:40.743" v="22" actId="20577"/>
          <ac:spMkLst>
            <pc:docMk/>
            <pc:sldMk cId="2130407961" sldId="260"/>
            <ac:spMk id="25" creationId="{00000000-0000-0000-0000-000000000000}"/>
          </ac:spMkLst>
        </pc:spChg>
      </pc:sldChg>
      <pc:sldChg chg="modAnim">
        <pc:chgData name="Meire Oliveira" userId="e0860796-549a-4a1e-bd95-bc2a32037524" providerId="ADAL" clId="{04278EE7-4C9E-4BC3-9750-1326062A9114}" dt="2021-04-29T18:37:34.173" v="4"/>
        <pc:sldMkLst>
          <pc:docMk/>
          <pc:sldMk cId="1390931848" sldId="261"/>
        </pc:sldMkLst>
      </pc:sldChg>
      <pc:sldChg chg="modSp modAnim">
        <pc:chgData name="Meire Oliveira" userId="e0860796-549a-4a1e-bd95-bc2a32037524" providerId="ADAL" clId="{04278EE7-4C9E-4BC3-9750-1326062A9114}" dt="2021-04-30T14:23:54.272" v="45" actId="20577"/>
        <pc:sldMkLst>
          <pc:docMk/>
          <pc:sldMk cId="3952326538" sldId="263"/>
        </pc:sldMkLst>
        <pc:spChg chg="mod">
          <ac:chgData name="Meire Oliveira" userId="e0860796-549a-4a1e-bd95-bc2a32037524" providerId="ADAL" clId="{04278EE7-4C9E-4BC3-9750-1326062A9114}" dt="2021-04-30T14:23:54.272" v="45" actId="20577"/>
          <ac:spMkLst>
            <pc:docMk/>
            <pc:sldMk cId="3952326538" sldId="263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2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das três cores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14179" y="947617"/>
            <a:ext cx="5242038" cy="1000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rgbClr val="600404"/>
                </a:solidFill>
                <a:latin typeface="Neufreit ExtraBold" panose="00000900000000000000" pitchFamily="50" charset="0"/>
              </a:rPr>
              <a:t>JERUSALÉM</a:t>
            </a:r>
            <a:r>
              <a:rPr lang="pt-BR" sz="3300" dirty="0">
                <a:solidFill>
                  <a:srgbClr val="600404"/>
                </a:solidFill>
                <a:latin typeface="Neufreit ExtraBold" panose="00000900000000000000" pitchFamily="50" charset="0"/>
              </a:rPr>
              <a:t> significa</a:t>
            </a:r>
          </a:p>
          <a:p>
            <a:pPr algn="l"/>
            <a:r>
              <a:rPr lang="pt-BR" sz="4900" dirty="0">
                <a:solidFill>
                  <a:srgbClr val="600404"/>
                </a:solidFill>
                <a:latin typeface="Neufreit ExtraBold" panose="00000900000000000000" pitchFamily="50" charset="0"/>
              </a:rPr>
              <a:t>CIDADE DE DEUS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4179" y="2034320"/>
            <a:ext cx="4745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Então, vamos pesquisar e descobrir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quantos deuses existem verdadeiramente.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8" y="3535977"/>
            <a:ext cx="4548010" cy="318238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57" y="3062538"/>
            <a:ext cx="5883150" cy="3237257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159829" y="4173528"/>
            <a:ext cx="415945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>
                <a:solidFill>
                  <a:srgbClr val="561403"/>
                </a:solidFill>
                <a:latin typeface="Comix Regular Caps" panose="020B7200000000000000" pitchFamily="34" charset="0"/>
              </a:rPr>
              <a:t>“Um só Deus e Pai de todos, o qual é sobre todos, age por meio de todos e está em todos.”</a:t>
            </a:r>
          </a:p>
          <a:p>
            <a:pPr algn="ctr"/>
            <a:r>
              <a:rPr lang="pt-BR" sz="2500" dirty="0">
                <a:solidFill>
                  <a:srgbClr val="561403"/>
                </a:solidFill>
                <a:latin typeface="Comix Regular Caps" panose="020B7200000000000000" pitchFamily="34" charset="0"/>
              </a:rPr>
              <a:t>Efésios 4:6</a:t>
            </a: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" y="173342"/>
            <a:ext cx="7567621" cy="2609314"/>
          </a:xfrm>
          <a:prstGeom prst="rect">
            <a:avLst/>
          </a:prstGeom>
        </p:spPr>
      </p:pic>
      <p:sp>
        <p:nvSpPr>
          <p:cNvPr id="53" name="CaixaDeTexto 52"/>
          <p:cNvSpPr txBox="1"/>
          <p:nvPr/>
        </p:nvSpPr>
        <p:spPr>
          <a:xfrm>
            <a:off x="463440" y="555395"/>
            <a:ext cx="6328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Qual a natureza de deus e como</a:t>
            </a:r>
          </a:p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devemos procurar compreendê-lo?</a:t>
            </a: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64" name="Título 1"/>
          <p:cNvSpPr txBox="1">
            <a:spLocks/>
          </p:cNvSpPr>
          <p:nvPr/>
        </p:nvSpPr>
        <p:spPr>
          <a:xfrm>
            <a:off x="508392" y="5328141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Loew Black" panose="00000A00000000000000" pitchFamily="50" charset="0"/>
              </a:rPr>
              <a:t>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08390" y="1433178"/>
            <a:ext cx="5765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“Deus é espírito; e importa que os seus adoradores o adorem em espírito e em verdade.” </a:t>
            </a:r>
            <a:r>
              <a:rPr lang="pt-BR" sz="2000" b="1" dirty="0">
                <a:latin typeface="Myriad Pro" panose="020B0503030403020204" pitchFamily="34" charset="0"/>
              </a:rPr>
              <a:t>João 4:24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31" y="587887"/>
            <a:ext cx="1877731" cy="188992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4816" y="2776675"/>
            <a:ext cx="6864347" cy="4081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463440" y="3293258"/>
            <a:ext cx="57748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será que ele se preocupa com</a:t>
            </a:r>
          </a:p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nossos problemas e nos escuta?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63440" y="4206559"/>
            <a:ext cx="59896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“Esperei confiantemente pelo Senhor; ele se inclinou para mim e me ouviu quando clamei por socorro. Tirou-me de um poço de perdição, de um tremedal de lama; colocou-me os pés sobre uma rocha e me firmou os passos. E me pôs nos lábios um novo cântico, um hino de louvor ao nosso Deus; muitos verão essas coisas, temerão e confiarão no Senhor.” </a:t>
            </a:r>
            <a:r>
              <a:rPr lang="pt-BR" sz="2000" b="1" dirty="0">
                <a:latin typeface="Myriad Pro" panose="020B0503030403020204" pitchFamily="34" charset="0"/>
              </a:rPr>
              <a:t>Salmos 40:1-3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418" y="2304520"/>
            <a:ext cx="4468449" cy="3293276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7576864" y="3243708"/>
            <a:ext cx="400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Nossa! Dá até um alívio saber que o ser mais poderoso do universo nos conhece, nos escuta e cuida de nós. </a:t>
            </a:r>
          </a:p>
          <a:p>
            <a:pPr algn="ctr"/>
            <a:endParaRPr lang="pt-BR" sz="2000" dirty="0">
              <a:latin typeface="Comix Regular Caps" panose="020B7200000000000000" pitchFamily="34" charset="0"/>
            </a:endParaRP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Leia os textos a seguir e descubra algo muito importante sobre Deus.</a:t>
            </a:r>
          </a:p>
        </p:txBody>
      </p:sp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5" grpId="0"/>
      <p:bldP spid="42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72" y="641411"/>
            <a:ext cx="4682134" cy="515849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20" y="1953112"/>
            <a:ext cx="45498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latin typeface="Neufreit ExtraBold" panose="00000900000000000000" pitchFamily="50" charset="0"/>
              </a:rPr>
              <a:t>Olha o desafio: Quantas pessoas você encontra nesse texto?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3361302"/>
            <a:ext cx="4190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 eu rogarei ao Pai, e ele vos dará outro Consolador, a fim de que esteja para sempre convosco, o Espírito da verdade, que o mundo não pode receber, porque não o vê, nem o conhece; vós o conheceis, porque ele habita convosco e estará em vós</a:t>
            </a:r>
            <a:r>
              <a:rPr lang="pt-BR" sz="2000" b="1" dirty="0">
                <a:latin typeface="Myriad Pro" panose="020B0503030403020204" pitchFamily="34" charset="0"/>
              </a:rPr>
              <a:t>.” João 14:16,17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04" y="3078926"/>
            <a:ext cx="2865368" cy="382252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393577" y="815912"/>
            <a:ext cx="44413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A primeira pessoa que encontramos é Jesus, pois é Ele que está falando. Depois, encontramos o Pai e também encontramos o Consolador ou Espírito da verdade, esse é o Espírito Santo. </a:t>
            </a: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Nós acreditamos apenas em um Deus, mas esse único Deus são três: é isso que chamamos de Trindade. Esquisito, né? Mas é isso mesmo: são três pessoas diferentes, cada um com uma função na nossa salvação. Mas unidos, são apenas um Deus. É como um triângulo: tem três lados, mas é apenas uma figura</a:t>
            </a:r>
            <a:r>
              <a:rPr lang="pt-BR" dirty="0">
                <a:latin typeface="Comix Regular Caps" panose="020B72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19" y="4239383"/>
            <a:ext cx="58759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cap="all" dirty="0">
                <a:latin typeface="Neufreit ExtraBold" panose="00000900000000000000" pitchFamily="50" charset="0"/>
              </a:rPr>
              <a:t>Aqui encontramos Deus e o Espírito Santo. mas, cadê Jesus?</a:t>
            </a:r>
            <a:endParaRPr lang="pt-BR" sz="2500" cap="all" dirty="0">
              <a:latin typeface="Neufreit ExtraBold" panose="00000900000000000000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95519" y="5101157"/>
            <a:ext cx="7621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Olha ele aqui.</a:t>
            </a:r>
          </a:p>
          <a:p>
            <a:r>
              <a:rPr lang="pt-BR" sz="2000" dirty="0">
                <a:latin typeface="Myriad Pro" panose="020B0503030403020204" pitchFamily="34" charset="0"/>
              </a:rPr>
              <a:t>No princípio era o Verbo, e o Verbo estava com Deus, e o Verbo era Deus. Ele estava no princípio com Deus. Todas as coisas foram feitas por intermédio dele, e, sem ele, nada do que foi feito se fez. </a:t>
            </a:r>
            <a:r>
              <a:rPr lang="pt-BR" sz="2000" b="1" dirty="0">
                <a:latin typeface="Myriad Pro" panose="020B0503030403020204" pitchFamily="34" charset="0"/>
              </a:rPr>
              <a:t>João 1:1-3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519" y="1532518"/>
            <a:ext cx="5713398" cy="2115495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462756" y="1620769"/>
            <a:ext cx="4696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Olha eles juntos na Criação:</a:t>
            </a: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No princípio, criou Deus os céus e a terra.</a:t>
            </a: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A terra, porém, estava sem forma e vazia; havia trevas sobre a face do abismo, e o Espírito de Deus pairava por sobre as águas. Gênesis 1:1,2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9" y="181556"/>
            <a:ext cx="4844726" cy="52186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238" y="4620574"/>
            <a:ext cx="1609483" cy="223742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265868" y="392823"/>
            <a:ext cx="46821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>
                <a:latin typeface="Comix Regular Caps" panose="020B7200000000000000" pitchFamily="34" charset="0"/>
              </a:rPr>
              <a:t>Esse </a:t>
            </a:r>
            <a:r>
              <a:rPr lang="pt-BR" sz="1700" dirty="0" err="1">
                <a:latin typeface="Comix Regular Caps" panose="020B7200000000000000" pitchFamily="34" charset="0"/>
              </a:rPr>
              <a:t>vVrbo</a:t>
            </a:r>
            <a:r>
              <a:rPr lang="pt-BR" sz="1700" dirty="0">
                <a:latin typeface="Comix Regular Caps" panose="020B7200000000000000" pitchFamily="34" charset="0"/>
              </a:rPr>
              <a:t> era Jesus, e nós sabemos que era ele, porque João explica no capítulo 1:14. E você viu o que ele disse: todas as coisas foram feitas por intermédio </a:t>
            </a:r>
            <a:r>
              <a:rPr lang="pt-BR" sz="1700" dirty="0" err="1">
                <a:latin typeface="Comix Regular Caps" panose="020B7200000000000000" pitchFamily="34" charset="0"/>
              </a:rPr>
              <a:t>dEle</a:t>
            </a:r>
            <a:r>
              <a:rPr lang="pt-BR" sz="1700" dirty="0">
                <a:latin typeface="Comix Regular Caps" panose="020B7200000000000000" pitchFamily="34" charset="0"/>
              </a:rPr>
              <a:t> e sem Ele, nada do que foi feito se fez. Ou seja, tanto Jesus quanto o Pai quanto o Espírito Santo (a trindade) participaram da criação desse mundo.</a:t>
            </a:r>
          </a:p>
          <a:p>
            <a:pPr algn="ctr"/>
            <a:r>
              <a:rPr lang="pt-BR" sz="1700" dirty="0">
                <a:latin typeface="Comix Regular Caps" panose="020B7200000000000000" pitchFamily="34" charset="0"/>
              </a:rPr>
              <a:t> </a:t>
            </a:r>
          </a:p>
          <a:p>
            <a:pPr algn="ctr"/>
            <a:r>
              <a:rPr lang="pt-BR" sz="1700" dirty="0">
                <a:latin typeface="Comix Regular Caps" panose="020B7200000000000000" pitchFamily="34" charset="0"/>
              </a:rPr>
              <a:t>Olha que legal! Por isso Deus disse:</a:t>
            </a:r>
          </a:p>
          <a:p>
            <a:pPr algn="ctr"/>
            <a:r>
              <a:rPr lang="pt-BR" sz="1700" dirty="0">
                <a:latin typeface="Comix Regular Caps" panose="020B7200000000000000" pitchFamily="34" charset="0"/>
              </a:rPr>
              <a:t>“Também disse Deus: Façamos o homem à nossa imagem, conforme a nossa semelhança.” Gênesis 1:26</a:t>
            </a:r>
          </a:p>
          <a:p>
            <a:pPr algn="ctr"/>
            <a:r>
              <a:rPr lang="pt-BR" sz="1700" dirty="0">
                <a:latin typeface="Comix Regular Caps" panose="020B7200000000000000" pitchFamily="34" charset="0"/>
              </a:rPr>
              <a:t> </a:t>
            </a:r>
          </a:p>
          <a:p>
            <a:pPr algn="ctr"/>
            <a:r>
              <a:rPr lang="pt-BR" sz="1700" dirty="0">
                <a:latin typeface="Comix Regular Caps" panose="020B7200000000000000" pitchFamily="34" charset="0"/>
              </a:rPr>
              <a:t>Por isso ele disse: </a:t>
            </a:r>
            <a:r>
              <a:rPr lang="pt-BR" sz="1700" u="sng" dirty="0">
                <a:latin typeface="Comix Regular Caps" panose="020B7200000000000000" pitchFamily="34" charset="0"/>
              </a:rPr>
              <a:t>Façamos</a:t>
            </a:r>
            <a:r>
              <a:rPr lang="pt-BR" sz="1700" dirty="0">
                <a:latin typeface="Comix Regular Caps" panose="020B7200000000000000" pitchFamily="34" charset="0"/>
              </a:rPr>
              <a:t>, pois eles estavam juntos (a Trindade) na criação do homem. Legal estudar a Bíblia e descobrir essas coisas, né?</a:t>
            </a:r>
          </a:p>
        </p:txBody>
      </p:sp>
    </p:spTree>
    <p:extLst>
      <p:ext uri="{BB962C8B-B14F-4D97-AF65-F5344CB8AC3E}">
        <p14:creationId xmlns:p14="http://schemas.microsoft.com/office/powerpoint/2010/main" val="39523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987820" y="1773583"/>
            <a:ext cx="6216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latin typeface="Myriad Pro" panose="020B0503030403020204" pitchFamily="34" charset="0"/>
              </a:rPr>
              <a:t>Creio que Deus, Jesus e o Espírito Santo são um único Deus. Cada um com uma função específica na minha vida e minha salvação, é meu desejo e aceitar a trabalho deles em minha vida e viver de acordo com a vontade </a:t>
            </a:r>
            <a:r>
              <a:rPr lang="pt-BR" sz="2600" dirty="0" err="1">
                <a:latin typeface="Myriad Pro" panose="020B0503030403020204" pitchFamily="34" charset="0"/>
              </a:rPr>
              <a:t>dEles</a:t>
            </a:r>
            <a:r>
              <a:rPr lang="pt-BR" sz="2600" dirty="0">
                <a:latin typeface="Myriad Pro" panose="020B0503030403020204" pitchFamily="34" charset="0"/>
              </a:rPr>
              <a:t>, como gratidão, por fé e adoração a esse Deus criador e redentor. </a:t>
            </a: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714</Words>
  <Application>Microsoft Macintosh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Comix Regular Caps</vt:lpstr>
      <vt:lpstr>Coolvetica Rg</vt:lpstr>
      <vt:lpstr>Loew Black</vt:lpstr>
      <vt:lpstr>Myriad Pro</vt:lpstr>
      <vt:lpstr>Neufreit ExtraBold</vt:lpstr>
      <vt:lpstr>Tema do Office</vt:lpstr>
      <vt:lpstr>Episódio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36</cp:revision>
  <dcterms:created xsi:type="dcterms:W3CDTF">2020-07-07T19:42:46Z</dcterms:created>
  <dcterms:modified xsi:type="dcterms:W3CDTF">2021-05-06T00:13:50Z</dcterms:modified>
</cp:coreProperties>
</file>