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9" r:id="rId5"/>
    <p:sldId id="265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3825"/>
    <a:srgbClr val="600404"/>
    <a:srgbClr val="561403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D37DC-64B9-4CD1-AE9F-354F68C23BCD}" v="47" dt="2021-04-30T14:25:31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292D37DC-64B9-4CD1-AE9F-354F68C23BCD}"/>
    <pc:docChg chg="modSld">
      <pc:chgData name="Meire Oliveira" userId="e0860796-549a-4a1e-bd95-bc2a32037524" providerId="ADAL" clId="{292D37DC-64B9-4CD1-AE9F-354F68C23BCD}" dt="2021-04-30T14:25:31.850" v="46" actId="20577"/>
      <pc:docMkLst>
        <pc:docMk/>
      </pc:docMkLst>
      <pc:sldChg chg="modAnim">
        <pc:chgData name="Meire Oliveira" userId="e0860796-549a-4a1e-bd95-bc2a32037524" providerId="ADAL" clId="{292D37DC-64B9-4CD1-AE9F-354F68C23BCD}" dt="2021-04-29T19:17:36.055" v="0"/>
        <pc:sldMkLst>
          <pc:docMk/>
          <pc:sldMk cId="503766041" sldId="256"/>
        </pc:sldMkLst>
      </pc:sldChg>
      <pc:sldChg chg="modAnim">
        <pc:chgData name="Meire Oliveira" userId="e0860796-549a-4a1e-bd95-bc2a32037524" providerId="ADAL" clId="{292D37DC-64B9-4CD1-AE9F-354F68C23BCD}" dt="2021-04-29T19:21:42.427" v="34"/>
        <pc:sldMkLst>
          <pc:docMk/>
          <pc:sldMk cId="3842528858" sldId="257"/>
        </pc:sldMkLst>
      </pc:sldChg>
      <pc:sldChg chg="modAnim">
        <pc:chgData name="Meire Oliveira" userId="e0860796-549a-4a1e-bd95-bc2a32037524" providerId="ADAL" clId="{292D37DC-64B9-4CD1-AE9F-354F68C23BCD}" dt="2021-04-29T19:30:40.225" v="37"/>
        <pc:sldMkLst>
          <pc:docMk/>
          <pc:sldMk cId="2878561007" sldId="259"/>
        </pc:sldMkLst>
      </pc:sldChg>
      <pc:sldChg chg="modAnim">
        <pc:chgData name="Meire Oliveira" userId="e0860796-549a-4a1e-bd95-bc2a32037524" providerId="ADAL" clId="{292D37DC-64B9-4CD1-AE9F-354F68C23BCD}" dt="2021-04-29T19:58:10.100" v="44"/>
        <pc:sldMkLst>
          <pc:docMk/>
          <pc:sldMk cId="2130407961" sldId="260"/>
        </pc:sldMkLst>
      </pc:sldChg>
      <pc:sldChg chg="modAnim">
        <pc:chgData name="Meire Oliveira" userId="e0860796-549a-4a1e-bd95-bc2a32037524" providerId="ADAL" clId="{292D37DC-64B9-4CD1-AE9F-354F68C23BCD}" dt="2021-04-29T19:17:45.693" v="3"/>
        <pc:sldMkLst>
          <pc:docMk/>
          <pc:sldMk cId="1390931848" sldId="261"/>
        </pc:sldMkLst>
      </pc:sldChg>
      <pc:sldChg chg="modSp modAnim">
        <pc:chgData name="Meire Oliveira" userId="e0860796-549a-4a1e-bd95-bc2a32037524" providerId="ADAL" clId="{292D37DC-64B9-4CD1-AE9F-354F68C23BCD}" dt="2021-04-30T14:25:31.850" v="46" actId="20577"/>
        <pc:sldMkLst>
          <pc:docMk/>
          <pc:sldMk cId="3952326538" sldId="263"/>
        </pc:sldMkLst>
        <pc:spChg chg="mod">
          <ac:chgData name="Meire Oliveira" userId="e0860796-549a-4a1e-bd95-bc2a32037524" providerId="ADAL" clId="{292D37DC-64B9-4CD1-AE9F-354F68C23BCD}" dt="2021-04-30T14:25:31.850" v="46" actId="20577"/>
          <ac:spMkLst>
            <pc:docMk/>
            <pc:sldMk cId="3952326538" sldId="263"/>
            <ac:spMk id="12" creationId="{00000000-0000-0000-0000-000000000000}"/>
          </ac:spMkLst>
        </pc:spChg>
      </pc:sldChg>
      <pc:sldChg chg="modAnim">
        <pc:chgData name="Meire Oliveira" userId="e0860796-549a-4a1e-bd95-bc2a32037524" providerId="ADAL" clId="{292D37DC-64B9-4CD1-AE9F-354F68C23BCD}" dt="2021-04-29T19:30:25.445" v="35"/>
        <pc:sldMkLst>
          <pc:docMk/>
          <pc:sldMk cId="2649048571" sldId="264"/>
        </pc:sldMkLst>
      </pc:sldChg>
      <pc:sldChg chg="modSp modAnim">
        <pc:chgData name="Meire Oliveira" userId="e0860796-549a-4a1e-bd95-bc2a32037524" providerId="ADAL" clId="{292D37DC-64B9-4CD1-AE9F-354F68C23BCD}" dt="2021-04-29T19:30:50.461" v="40"/>
        <pc:sldMkLst>
          <pc:docMk/>
          <pc:sldMk cId="2164384680" sldId="265"/>
        </pc:sldMkLst>
        <pc:spChg chg="mod">
          <ac:chgData name="Meire Oliveira" userId="e0860796-549a-4a1e-bd95-bc2a32037524" providerId="ADAL" clId="{292D37DC-64B9-4CD1-AE9F-354F68C23BCD}" dt="2021-04-29T19:19:59.678" v="21" actId="20577"/>
          <ac:spMkLst>
            <pc:docMk/>
            <pc:sldMk cId="2164384680" sldId="265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3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PERDIDA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14179" y="1407800"/>
            <a:ext cx="7410472" cy="1580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quem foi o primeiro ser a pecar?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4179" y="3249594"/>
            <a:ext cx="80766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“Tu eras querubim da guarda ungido, e te estabeleci; permanecias no monte santo de Deus, no brilho das pedras andavas. Perfeito eras nos teus caminhos, desde o dia em que foste criado até que se achou iniquidade em ti. Na multiplicação do teu comércio, se encheu o teu interior de violência, e pecaste; pelo que te lançarei, profanado, fora do monte de Deus e te farei perecer, ó querubim da guarda, em meio ao brilho das pedras. Elevou-se o teu coração por causa da tua formosura, corrompeste a tua sabedoria por causa do teu resplendor; lancei-te por terra, diante dos reis te pus, para que te contemplem.” </a:t>
            </a:r>
            <a:r>
              <a:rPr lang="pt-BR" sz="2000" b="1" dirty="0">
                <a:latin typeface="Myriad Pro" panose="020B0503030403020204" pitchFamily="34" charset="0"/>
              </a:rPr>
              <a:t>Ezequiel 28:14-17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14179" y="707886"/>
            <a:ext cx="6169501" cy="782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É fácil notar que todas as pessoas pecam. Mas agora vem a pergunta: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9" y="2401651"/>
            <a:ext cx="7039659" cy="387363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064539" y="3417661"/>
            <a:ext cx="4741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yriad Pro" panose="020B0503030403020204" pitchFamily="34" charset="0"/>
              </a:rPr>
              <a:t>“Como caíste do céu, ó estrela da manhã, filho da alva! Como foste lançado por terra, tu que debilitavas as nações! Tu dizias no teu coração: Eu subirei ao céu; acima das estrelas de Deus exaltarei o meu trono e no monte da congregação me assentarei, nas extremidades do Norte.” Isaías </a:t>
            </a:r>
            <a:r>
              <a:rPr lang="pt-BR" sz="2000" b="1" dirty="0">
                <a:latin typeface="Myriad Pro" panose="020B0503030403020204" pitchFamily="34" charset="0"/>
              </a:rPr>
              <a:t>14:12,13</a:t>
            </a:r>
            <a:endParaRPr lang="pt-BR" sz="2000" dirty="0">
              <a:latin typeface="Myriad Pro" panose="020B0503030403020204" pitchFamily="34" charset="0"/>
            </a:endParaRPr>
          </a:p>
          <a:p>
            <a:pPr algn="ctr"/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22887" y="551503"/>
            <a:ext cx="5673112" cy="1572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cap="all" dirty="0">
                <a:solidFill>
                  <a:srgbClr val="7C3825"/>
                </a:solidFill>
                <a:latin typeface="Neufreit ExtraBold" panose="00000900000000000000" pitchFamily="50" charset="0"/>
              </a:rPr>
              <a:t>O Grande conflito entre o bem e o mal surgiu no coração de um anjo que era perfeito e que almejou ser igual ao Altíssimo.</a:t>
            </a:r>
          </a:p>
        </p:txBody>
      </p:sp>
    </p:spTree>
    <p:extLst>
      <p:ext uri="{BB962C8B-B14F-4D97-AF65-F5344CB8AC3E}">
        <p14:creationId xmlns:p14="http://schemas.microsoft.com/office/powerpoint/2010/main" val="26490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3855" y="1259787"/>
            <a:ext cx="5800806" cy="48708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53741" y="1408931"/>
            <a:ext cx="3667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Se Satanás foi criado perfeito, por que ele pecou?</a:t>
            </a:r>
            <a:endParaRPr lang="pt-BR" sz="24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60040" y="2563093"/>
            <a:ext cx="36730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Porque Deus criou todos os seres com uma coisa chamada livre arbítrio. Em outras palavras, liberdade de escolha. Deus não queria que fossemos obrigados a nada. Queria que o amássemos e o adorássemos de coração, e não por obrigação. Sendo assim, apesar de Satanás ser perfeito, </a:t>
            </a:r>
            <a:r>
              <a:rPr lang="pt-BR" sz="2000" b="1" dirty="0">
                <a:latin typeface="Myriad Pro" panose="020B0503030403020204" pitchFamily="34" charset="0"/>
              </a:rPr>
              <a:t>ele fez uma escolha muito errada </a:t>
            </a:r>
            <a:r>
              <a:rPr lang="pt-BR" sz="2000" dirty="0">
                <a:latin typeface="Myriad Pro" panose="020B0503030403020204" pitchFamily="34" charset="0"/>
              </a:rPr>
              <a:t>e a Bíblia diz que isso é um mistério</a:t>
            </a:r>
            <a:r>
              <a:rPr lang="pt-BR" dirty="0"/>
              <a:t>.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8558" y="2704011"/>
            <a:ext cx="6902433" cy="3951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5530866" y="3305008"/>
            <a:ext cx="616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cap="all" dirty="0">
                <a:latin typeface="Neufreit ExtraBold" panose="00000900000000000000" pitchFamily="50" charset="0"/>
              </a:rPr>
              <a:t>Por que Deus não destruiu satanás?</a:t>
            </a:r>
            <a:endParaRPr lang="pt-BR" sz="2400" cap="all" dirty="0">
              <a:latin typeface="Neufreit ExtraBold" panose="00000900000000000000" pitchFamily="50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530866" y="3794200"/>
            <a:ext cx="601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Porque se Deus fizesse isso, o restante dos seres o obedeceriam e o adorariam não por confiança e amor, mas por medo. Pior: os anjos poderiam pensar: “Está vendo? Satanás estava certo. Viu como esse Deus é mau?” Mas Deus escolheu um caminho diferente, de amor, graça e misericórdia. Assim como por nós que também pecamos. Imagina se Ele tivesse nos destruído?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08" y="223696"/>
            <a:ext cx="2722782" cy="21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90" y="350168"/>
            <a:ext cx="4518836" cy="21709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2776668"/>
            <a:ext cx="5400728" cy="400340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1872" y="1077233"/>
            <a:ext cx="6324954" cy="48708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841692" y="855424"/>
            <a:ext cx="3756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Em que circunstância ocorreu o primeiro pecado na Terra?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90409" y="2111057"/>
            <a:ext cx="39238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“Então, a serpente disse à mulher: É certo que não morrereis. Porque Deus sabe que no dia em que dele comerdes se vos abrirão os olhos e, como Deus, sereis conhecedores do bem e do mal. Vendo a mulher que a árvore era boa para se comer, agradável aos olhos e árvore desejável para dar entendimento, tomou-lhe do fruto e comeu e deu também ao marido, e ele comeu</a:t>
            </a:r>
            <a:r>
              <a:rPr lang="pt-BR" sz="2000" b="1" dirty="0">
                <a:latin typeface="Myriad Pro" panose="020B0503030403020204" pitchFamily="34" charset="0"/>
              </a:rPr>
              <a:t>.” Gênesis 3:4-6</a:t>
            </a:r>
            <a:endParaRPr lang="pt-BR" sz="2000" dirty="0">
              <a:latin typeface="Myriad Pro" panose="020B0503030403020204" pitchFamily="34" charset="0"/>
            </a:endParaRP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0" y="1390218"/>
            <a:ext cx="1877731" cy="188992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394240" y="3208710"/>
            <a:ext cx="4256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x Regular Caps" panose="020B7200000000000000" pitchFamily="34" charset="0"/>
              </a:rPr>
              <a:t>A árvore do conhecimento do bem e do mal não era envenenada. Era uma árvore como todas as outras, mas a diferença é que Deus falou para não comerem. Era justamente ela que dava oportunidade de escolha para Adão e Eva, de obedecerem ou não a Deus. Ou seja, era por causa dela que eles tinham liberdade. Deus queria que eles confiassem </a:t>
            </a:r>
            <a:r>
              <a:rPr lang="pt-BR" dirty="0" err="1">
                <a:latin typeface="Comix Regular Caps" panose="020B7200000000000000" pitchFamily="34" charset="0"/>
              </a:rPr>
              <a:t>nEle</a:t>
            </a:r>
            <a:r>
              <a:rPr lang="pt-BR" dirty="0">
                <a:latin typeface="Comix Regular Caps" panose="020B7200000000000000" pitchFamily="34" charset="0"/>
              </a:rPr>
              <a:t>, mas usando sua liberdade, Adão e Eva escolheram não confiar em Deus, mas na serpente, e comer o fruto.</a:t>
            </a:r>
            <a:endParaRPr lang="pt-BR" sz="2000" dirty="0">
              <a:latin typeface="Comix Regular Caps" panose="020B7200000000000000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586853" y="664253"/>
            <a:ext cx="4038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Comix Regular Caps" panose="020B7200000000000000" pitchFamily="34" charset="0"/>
              </a:rPr>
              <a:t>Você percebeu que Satanás colocou no coração de Eva o mesmo que entrou no seu? O desejo de ser igual a Deus.</a:t>
            </a:r>
          </a:p>
        </p:txBody>
      </p:sp>
    </p:spTree>
    <p:extLst>
      <p:ext uri="{BB962C8B-B14F-4D97-AF65-F5344CB8AC3E}">
        <p14:creationId xmlns:p14="http://schemas.microsoft.com/office/powerpoint/2010/main" val="21643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9556"/>
            <a:ext cx="5092106" cy="42127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8" y="2076993"/>
            <a:ext cx="38120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Em que momentos da vida nos tornamos pecadores?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18" y="3429000"/>
            <a:ext cx="3655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“Eu nasci na iniquidade, e em pecado me concebeu minha mãe.” </a:t>
            </a:r>
            <a:r>
              <a:rPr lang="pt-BR" sz="2000" b="1" dirty="0">
                <a:latin typeface="Myriad Pro" panose="020B0503030403020204" pitchFamily="34" charset="0"/>
              </a:rPr>
              <a:t>Salmos 51:5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71" y="2850995"/>
            <a:ext cx="2865368" cy="382252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365732" y="906672"/>
            <a:ext cx="43159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Já nascemos com a natureza pecaminosa. Mas a boa notícia é que:</a:t>
            </a: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 </a:t>
            </a: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“Visto que a morte veio por um homem, também por um homem veio a ressurreição dos mortos. Porque, assim como, em Adão, todos morrem, assim também todos serão vivificados em Cristo.” </a:t>
            </a:r>
            <a:r>
              <a:rPr lang="pt-BR" sz="2000" b="1" dirty="0">
                <a:latin typeface="Comix Regular Caps" panose="020B7200000000000000" pitchFamily="34" charset="0"/>
              </a:rPr>
              <a:t>1 Coríntios 15:21,22</a:t>
            </a: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01" y="4318029"/>
            <a:ext cx="4450466" cy="222936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84" y="285574"/>
            <a:ext cx="5411151" cy="40121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20" y="1855969"/>
            <a:ext cx="48701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Qual é a consequência final do pecado e como podemos vencê-lo?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317141" y="3206357"/>
            <a:ext cx="4848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“Porque o salário do pecado é a morte, mas o dom gratuito de Deus é a vida eterna em Cristo Jesus, nosso Senhor”.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Romanos 6:23</a:t>
            </a:r>
          </a:p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 </a:t>
            </a:r>
          </a:p>
          <a:p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“Em todas estas coisas, porém, somos mais que vencedores, por meio daquele que nos amou.”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Romanos 8:37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83" y="4318029"/>
            <a:ext cx="1841756" cy="25603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065436" y="592026"/>
            <a:ext cx="4682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x Regular Caps" panose="020B7200000000000000" pitchFamily="34" charset="0"/>
              </a:rPr>
              <a:t>Ufa! Deus já construiu o caminho para sermos salvos. O preço foi caro, mas já foi pago. Agora é só confiar e viver uma vida de obediência em gratidão ao que Cristo fez por nós. </a:t>
            </a:r>
          </a:p>
          <a:p>
            <a:pPr algn="ctr"/>
            <a:r>
              <a:rPr lang="pt-BR" dirty="0">
                <a:latin typeface="Comix Regular Caps" panose="020B7200000000000000" pitchFamily="34" charset="0"/>
              </a:rPr>
              <a:t> </a:t>
            </a:r>
          </a:p>
          <a:p>
            <a:pPr algn="ctr"/>
            <a:r>
              <a:rPr lang="pt-BR" dirty="0">
                <a:latin typeface="Comix Regular Caps" panose="020B7200000000000000" pitchFamily="34" charset="0"/>
              </a:rPr>
              <a:t>O segredo da vitória reside na presença de Jesus no coração. Quando em tentação, clame por sua ajuda e pelo poder do seu espírito. A vitória será certa.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904664" y="4491324"/>
            <a:ext cx="373597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“Não vos sobreveio tentação que não fosse humana; mas Deus é fiel e não permitirá que sejais tentados além das vossas forças; pelo contrário, juntamente com a tentação, vos proverá livramento, de sorte que a possais suportar.” </a:t>
            </a:r>
            <a:r>
              <a:rPr lang="pt-BR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x Regular Caps" panose="020B7200000000000000" pitchFamily="34" charset="0"/>
              </a:rPr>
              <a:t>1 Coríntios 10:13</a:t>
            </a:r>
          </a:p>
        </p:txBody>
      </p:sp>
    </p:spTree>
    <p:extLst>
      <p:ext uri="{BB962C8B-B14F-4D97-AF65-F5344CB8AC3E}">
        <p14:creationId xmlns:p14="http://schemas.microsoft.com/office/powerpoint/2010/main" val="3952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87820" y="1773583"/>
            <a:ext cx="6216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Creio que o mundo foi criado perfeito, mas desde que o pecado entrou </a:t>
            </a:r>
            <a:r>
              <a:rPr lang="pt-BR" sz="26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no mundo, </a:t>
            </a: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perdemos muita coisa. Entendo que eu sou pecador e que vivemos em meio a um grande conflito, por isso desejo que Deus me abençoe e me ajude a ser vencedor nessa grande batalha. 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969</Words>
  <Application>Microsoft Macintosh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45</cp:revision>
  <dcterms:created xsi:type="dcterms:W3CDTF">2020-07-07T19:42:46Z</dcterms:created>
  <dcterms:modified xsi:type="dcterms:W3CDTF">2021-05-06T00:20:38Z</dcterms:modified>
</cp:coreProperties>
</file>