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4" r:id="rId5"/>
    <p:sldId id="260" r:id="rId6"/>
    <p:sldId id="263" r:id="rId7"/>
    <p:sldId id="257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1403"/>
    <a:srgbClr val="CC0066"/>
    <a:srgbClr val="600404"/>
    <a:srgbClr val="7C3825"/>
    <a:srgbClr val="D8B13E"/>
    <a:srgbClr val="E94E1B"/>
    <a:srgbClr val="0071B3"/>
    <a:srgbClr val="152E60"/>
    <a:srgbClr val="29A2D9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A0F81-56B4-4B16-B107-4C7D7C3D6045}" v="45" dt="2021-04-30T14:27:53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re Oliveira" userId="e0860796-549a-4a1e-bd95-bc2a32037524" providerId="ADAL" clId="{927A0F81-56B4-4B16-B107-4C7D7C3D6045}"/>
    <pc:docChg chg="modSld">
      <pc:chgData name="Meire Oliveira" userId="e0860796-549a-4a1e-bd95-bc2a32037524" providerId="ADAL" clId="{927A0F81-56B4-4B16-B107-4C7D7C3D6045}" dt="2021-04-30T14:27:53.664" v="45" actId="20577"/>
      <pc:docMkLst>
        <pc:docMk/>
      </pc:docMkLst>
      <pc:sldChg chg="modAnim">
        <pc:chgData name="Meire Oliveira" userId="e0860796-549a-4a1e-bd95-bc2a32037524" providerId="ADAL" clId="{927A0F81-56B4-4B16-B107-4C7D7C3D6045}" dt="2021-04-30T11:12:40.538" v="43"/>
        <pc:sldMkLst>
          <pc:docMk/>
          <pc:sldMk cId="503766041" sldId="256"/>
        </pc:sldMkLst>
      </pc:sldChg>
      <pc:sldChg chg="modAnim">
        <pc:chgData name="Meire Oliveira" userId="e0860796-549a-4a1e-bd95-bc2a32037524" providerId="ADAL" clId="{927A0F81-56B4-4B16-B107-4C7D7C3D6045}" dt="2021-04-30T11:12:31.318" v="42"/>
        <pc:sldMkLst>
          <pc:docMk/>
          <pc:sldMk cId="3842528858" sldId="257"/>
        </pc:sldMkLst>
      </pc:sldChg>
      <pc:sldChg chg="modSp modAnim">
        <pc:chgData name="Meire Oliveira" userId="e0860796-549a-4a1e-bd95-bc2a32037524" providerId="ADAL" clId="{927A0F81-56B4-4B16-B107-4C7D7C3D6045}" dt="2021-04-30T14:27:53.664" v="45" actId="20577"/>
        <pc:sldMkLst>
          <pc:docMk/>
          <pc:sldMk cId="2878561007" sldId="259"/>
        </pc:sldMkLst>
        <pc:spChg chg="mod">
          <ac:chgData name="Meire Oliveira" userId="e0860796-549a-4a1e-bd95-bc2a32037524" providerId="ADAL" clId="{927A0F81-56B4-4B16-B107-4C7D7C3D6045}" dt="2021-04-30T14:27:53.664" v="45" actId="20577"/>
          <ac:spMkLst>
            <pc:docMk/>
            <pc:sldMk cId="2878561007" sldId="259"/>
            <ac:spMk id="46" creationId="{00000000-0000-0000-0000-000000000000}"/>
          </ac:spMkLst>
        </pc:spChg>
      </pc:sldChg>
      <pc:sldChg chg="modAnim">
        <pc:chgData name="Meire Oliveira" userId="e0860796-549a-4a1e-bd95-bc2a32037524" providerId="ADAL" clId="{927A0F81-56B4-4B16-B107-4C7D7C3D6045}" dt="2021-04-30T11:11:10.381" v="37"/>
        <pc:sldMkLst>
          <pc:docMk/>
          <pc:sldMk cId="2130407961" sldId="260"/>
        </pc:sldMkLst>
      </pc:sldChg>
      <pc:sldChg chg="modAnim">
        <pc:chgData name="Meire Oliveira" userId="e0860796-549a-4a1e-bd95-bc2a32037524" providerId="ADAL" clId="{927A0F81-56B4-4B16-B107-4C7D7C3D6045}" dt="2021-04-30T11:07:31.803" v="7"/>
        <pc:sldMkLst>
          <pc:docMk/>
          <pc:sldMk cId="1390931848" sldId="261"/>
        </pc:sldMkLst>
      </pc:sldChg>
      <pc:sldChg chg="modSp modAnim">
        <pc:chgData name="Meire Oliveira" userId="e0860796-549a-4a1e-bd95-bc2a32037524" providerId="ADAL" clId="{927A0F81-56B4-4B16-B107-4C7D7C3D6045}" dt="2021-04-30T11:11:48.510" v="41" actId="20577"/>
        <pc:sldMkLst>
          <pc:docMk/>
          <pc:sldMk cId="3952326538" sldId="263"/>
        </pc:sldMkLst>
        <pc:spChg chg="mod">
          <ac:chgData name="Meire Oliveira" userId="e0860796-549a-4a1e-bd95-bc2a32037524" providerId="ADAL" clId="{927A0F81-56B4-4B16-B107-4C7D7C3D6045}" dt="2021-04-30T11:11:48.510" v="41" actId="20577"/>
          <ac:spMkLst>
            <pc:docMk/>
            <pc:sldMk cId="3952326538" sldId="263"/>
            <ac:spMk id="12" creationId="{00000000-0000-0000-0000-000000000000}"/>
          </ac:spMkLst>
        </pc:spChg>
      </pc:sldChg>
      <pc:sldChg chg="modSp mod modAnim">
        <pc:chgData name="Meire Oliveira" userId="e0860796-549a-4a1e-bd95-bc2a32037524" providerId="ADAL" clId="{927A0F81-56B4-4B16-B107-4C7D7C3D6045}" dt="2021-04-30T11:10:25.146" v="32"/>
        <pc:sldMkLst>
          <pc:docMk/>
          <pc:sldMk cId="1361922803" sldId="264"/>
        </pc:sldMkLst>
        <pc:picChg chg="mod">
          <ac:chgData name="Meire Oliveira" userId="e0860796-549a-4a1e-bd95-bc2a32037524" providerId="ADAL" clId="{927A0F81-56B4-4B16-B107-4C7D7C3D6045}" dt="2021-04-30T11:09:42.511" v="23" actId="1076"/>
          <ac:picMkLst>
            <pc:docMk/>
            <pc:sldMk cId="1361922803" sldId="264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3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96538">
            <a:off x="5229013" y="4788703"/>
            <a:ext cx="1733972" cy="352271"/>
          </a:xfrm>
        </p:spPr>
        <p:txBody>
          <a:bodyPr>
            <a:noAutofit/>
          </a:bodyPr>
          <a:lstStyle/>
          <a:p>
            <a:r>
              <a:rPr lang="pt-BR" sz="1800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Episódio 5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55519" y="5425951"/>
            <a:ext cx="7680960" cy="585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 pedra da esperança</a:t>
            </a:r>
          </a:p>
        </p:txBody>
      </p:sp>
    </p:spTree>
    <p:extLst>
      <p:ext uri="{BB962C8B-B14F-4D97-AF65-F5344CB8AC3E}">
        <p14:creationId xmlns:p14="http://schemas.microsoft.com/office/powerpoint/2010/main" val="503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68721" y="752716"/>
            <a:ext cx="6067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Que elementos compõem a</a:t>
            </a:r>
          </a:p>
          <a:p>
            <a:r>
              <a:rPr lang="pt-BR" sz="5000" b="1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vida humana? </a:t>
            </a:r>
            <a:endParaRPr lang="pt-BR" sz="5000" cap="all" dirty="0">
              <a:solidFill>
                <a:srgbClr val="561403"/>
              </a:solidFill>
              <a:latin typeface="Neufreit ExtraBold" panose="00000900000000000000" pitchFamily="50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8721" y="2133679"/>
            <a:ext cx="45604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“Então, formou o Senhor Deus ao homem do pó da terra e lhe soprou nas narinas o fôlego de vida, e o homem passou a ser alma vivente.” </a:t>
            </a:r>
            <a:r>
              <a:rPr lang="pt-BR" sz="2000" b="1" dirty="0">
                <a:latin typeface="Myriad Pro" panose="020B0503030403020204" pitchFamily="34" charset="0"/>
              </a:rPr>
              <a:t>Gênesis 2:7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60" y="389088"/>
            <a:ext cx="6134812" cy="481262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2" y="4059330"/>
            <a:ext cx="8348889" cy="2596963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891127" y="4523575"/>
            <a:ext cx="7136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561403"/>
                </a:solidFill>
                <a:latin typeface="Comix Regular Caps" panose="020B7200000000000000" pitchFamily="34" charset="0"/>
              </a:rPr>
              <a:t>O ser humano é a soma do pó da terra + fôlego de vida = alma vivente ou ser vivente. Ou seja, não existe um ser humano somente como pó da terra ou somente com o folego de vida. Alguns entendem que nós temos uma alma, mas segundo a Bíblia, nós somos uma alma, ou melhor: uma alma vivente.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9089718" y="4576323"/>
            <a:ext cx="2775534" cy="2081372"/>
          </a:xfrm>
          <a:prstGeom prst="wedgeEllipseCallout">
            <a:avLst>
              <a:gd name="adj1" fmla="val -63361"/>
              <a:gd name="adj2" fmla="val 10447"/>
            </a:avLst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C0066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28532" y="5139128"/>
            <a:ext cx="2497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Neufreit ExtraBold" panose="00000900000000000000" pitchFamily="50" charset="0"/>
              </a:rPr>
              <a:t>Obs.: o fôlego de vida é o dom de vida dado por Deus.</a:t>
            </a:r>
          </a:p>
        </p:txBody>
      </p:sp>
    </p:spTree>
    <p:extLst>
      <p:ext uri="{BB962C8B-B14F-4D97-AF65-F5344CB8AC3E}">
        <p14:creationId xmlns:p14="http://schemas.microsoft.com/office/powerpoint/2010/main" val="139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64" y="2080335"/>
            <a:ext cx="4900435" cy="4163197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" y="173342"/>
            <a:ext cx="6881950" cy="2609314"/>
          </a:xfrm>
          <a:prstGeom prst="rect">
            <a:avLst/>
          </a:prstGeom>
        </p:spPr>
      </p:pic>
      <p:sp>
        <p:nvSpPr>
          <p:cNvPr id="53" name="CaixaDeTexto 52"/>
          <p:cNvSpPr txBox="1"/>
          <p:nvPr/>
        </p:nvSpPr>
        <p:spPr>
          <a:xfrm>
            <a:off x="463441" y="555395"/>
            <a:ext cx="4448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cap="all" dirty="0">
                <a:latin typeface="Neufreit ExtraBold" panose="00000900000000000000" pitchFamily="50" charset="0"/>
              </a:rPr>
              <a:t>Para onde o ser humano vai quando morre?</a:t>
            </a:r>
            <a:endParaRPr lang="pt-BR" sz="2500" cap="all" dirty="0">
              <a:latin typeface="Neufreit ExtraBold" panose="000009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chemeClr val="bg1"/>
                </a:solidFill>
                <a:latin typeface="Loew Black" panose="00000A00000000000000" pitchFamily="50" charset="0"/>
              </a:rPr>
              <a:t>3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08390" y="1433178"/>
            <a:ext cx="5765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“No suor do rosto comerás o teu pão, até que tornes à terra, pois dela foste formado; porque tu és pó e ao pó tornarás.” </a:t>
            </a:r>
            <a:r>
              <a:rPr lang="pt-BR" sz="2000" b="1" dirty="0">
                <a:latin typeface="Myriad Pro" panose="020B0503030403020204" pitchFamily="34" charset="0"/>
              </a:rPr>
              <a:t>Gênesis 3:19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816" y="2776675"/>
            <a:ext cx="6645608" cy="4081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CaixaDeTexto 41"/>
          <p:cNvSpPr txBox="1"/>
          <p:nvPr/>
        </p:nvSpPr>
        <p:spPr>
          <a:xfrm>
            <a:off x="463440" y="3293258"/>
            <a:ext cx="5774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Será que é possível conversar com os mortos? </a:t>
            </a:r>
            <a:endParaRPr lang="pt-BR" sz="2500" cap="all" dirty="0">
              <a:solidFill>
                <a:schemeClr val="tx1">
                  <a:lumMod val="85000"/>
                  <a:lumOff val="15000"/>
                </a:schemeClr>
              </a:solidFill>
              <a:latin typeface="Neufreit ExtraBold" panose="00000900000000000000" pitchFamily="50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08390" y="4204756"/>
            <a:ext cx="5453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“Porque os vivos sabem que hão de morrer, mas os mortos não sabem coisa nenhuma, nem tampouco terão eles recompensa, porque a sua memória jaz no esquecimento. Amor, ódio e inveja para eles já pereceram; para sempre não têm eles parte em coisa alguma do que se faz debaixo do sol.” </a:t>
            </a:r>
            <a:r>
              <a:rPr lang="pt-BR" sz="2000" b="1" dirty="0">
                <a:latin typeface="Myriad Pro" panose="020B0503030403020204" pitchFamily="34" charset="0"/>
              </a:rPr>
              <a:t>Eclesiastes 9:5,6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467494" y="3293258"/>
            <a:ext cx="40050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Claro que não! Primeiro, porque os mortos não sabem de coisa nenhuma. Segundo, porque a sua memória jaz no esquecimento. E terceiro, porque eles não tem parte em nada que acontece debaixo do sol, ou seja, na Terra, na nossa vida.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67" y="357071"/>
            <a:ext cx="1883827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  <p:bldP spid="42" grpId="0"/>
      <p:bldP spid="43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36" y="308369"/>
            <a:ext cx="4859864" cy="321663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362" y="117098"/>
            <a:ext cx="6829366" cy="25547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463441" y="555395"/>
            <a:ext cx="5774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Qual é o plano de deus para resolver o problema da morte?</a:t>
            </a:r>
            <a:endParaRPr lang="pt-BR" sz="2500" cap="all" dirty="0">
              <a:solidFill>
                <a:schemeClr val="tx1">
                  <a:lumMod val="85000"/>
                  <a:lumOff val="15000"/>
                </a:schemeClr>
              </a:solidFill>
              <a:latin typeface="Neufreit ExtraBold" panose="000009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08390" y="1433178"/>
            <a:ext cx="5765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“Porque Deus amou ao mundo de tal maneira que deu o seu Filho unigênito, para que todo o que nele crê não pereça, mas tenha a vida eterna.” </a:t>
            </a:r>
            <a:r>
              <a:rPr lang="pt-BR" sz="2000" b="1" dirty="0">
                <a:latin typeface="Myriad Pro" panose="020B0503030403020204" pitchFamily="34" charset="0"/>
              </a:rPr>
              <a:t>João 3:16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391072" y="986282"/>
            <a:ext cx="4005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Quando Jesus voltar e por ocasião do juízo, todos vão ressuscitar, alguns para receber o presente da salvação, a vida eterna, mas outros, para a morte eterna.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54" y="2662360"/>
            <a:ext cx="1883827" cy="189602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7900" y="3383337"/>
            <a:ext cx="4859864" cy="3216639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01284" y="4220768"/>
            <a:ext cx="4200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O salário do pecado é a morte, ou seja, todos precisaríamos morrer, mas para que nós não morrêssemos, Deus deu o seu filho e Jesus se entregou por nós, pagando esse preço.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24" y="3833376"/>
            <a:ext cx="5178762" cy="2956658"/>
          </a:xfrm>
          <a:prstGeom prst="rect">
            <a:avLst/>
          </a:prstGeom>
        </p:spPr>
      </p:pic>
      <p:sp>
        <p:nvSpPr>
          <p:cNvPr id="43" name="CaixaDeTexto 42"/>
          <p:cNvSpPr txBox="1"/>
          <p:nvPr/>
        </p:nvSpPr>
        <p:spPr>
          <a:xfrm>
            <a:off x="7498603" y="4294951"/>
            <a:ext cx="43843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“Não vos maravilheis disto, porque vem a hora em que todos os que se acham nos túmulos ouvirão a sua voz e sairão: os que tiverem feito o bem, para a ressurreição da vida; e os que tiverem praticado o mal, para a ressurreição do juízo.” </a:t>
            </a:r>
            <a:r>
              <a:rPr lang="pt-BR" sz="2000" b="1" dirty="0">
                <a:latin typeface="Myriad Pro" panose="020B0503030403020204" pitchFamily="34" charset="0"/>
              </a:rPr>
              <a:t>João 5:28,29</a:t>
            </a:r>
          </a:p>
        </p:txBody>
      </p:sp>
    </p:spTree>
    <p:extLst>
      <p:ext uri="{BB962C8B-B14F-4D97-AF65-F5344CB8AC3E}">
        <p14:creationId xmlns:p14="http://schemas.microsoft.com/office/powerpoint/2010/main" val="13619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  <p:bldP spid="46" grpId="0"/>
      <p:bldP spid="16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72" y="641411"/>
            <a:ext cx="4682134" cy="515849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19" y="1791418"/>
            <a:ext cx="44329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Como jesus considerava a morte?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295519" y="2718954"/>
            <a:ext cx="47003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latin typeface="Myriad Pro" panose="020B0503030403020204" pitchFamily="34" charset="0"/>
              </a:rPr>
              <a:t>I”sto</a:t>
            </a:r>
            <a:r>
              <a:rPr lang="pt-BR" sz="2000" dirty="0">
                <a:latin typeface="Myriad Pro" panose="020B0503030403020204" pitchFamily="34" charset="0"/>
              </a:rPr>
              <a:t> dizia e depois lhes acrescentou: Nosso amigo Lázaro adormeceu, mas vou para despertá-lo. Disseram-lhe, pois, os discípulos: Senhor, se dorme, estará salvo. Jesus, porém, falara com respeito à morte de Lázaro; mas eles supunham que tivesse falado do repouso do sono. Então, Jesus lhes disse claramente: Lázaro morreu</a:t>
            </a:r>
            <a:r>
              <a:rPr lang="pt-BR" sz="2000" b="1" dirty="0">
                <a:latin typeface="Myriad Pro" panose="020B0503030403020204" pitchFamily="34" charset="0"/>
              </a:rPr>
              <a:t>.”</a:t>
            </a:r>
          </a:p>
          <a:p>
            <a:r>
              <a:rPr lang="pt-BR" sz="2000" b="1" dirty="0">
                <a:latin typeface="Myriad Pro" panose="020B0503030403020204" pitchFamily="34" charset="0"/>
              </a:rPr>
              <a:t>João 11:11-14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04" y="3078926"/>
            <a:ext cx="2865368" cy="3822523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7388353" y="1038496"/>
            <a:ext cx="44413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Jesus considerava a morte como um sono, pois como vimos atrás, um dia todos vão despertar, uns para a ressurreição da vida e outros para a ressurreição da morte.</a:t>
            </a:r>
          </a:p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 </a:t>
            </a:r>
          </a:p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Interessante que quando Jesus falou que Lázaro estava dormindo, os discípulos não entenderam muito bem. Mas apesar de Jesus considerar a morte como um sono, ele deixou claro que Lázaro havia morrido. </a:t>
            </a:r>
          </a:p>
        </p:txBody>
      </p:sp>
    </p:spTree>
    <p:extLst>
      <p:ext uri="{BB962C8B-B14F-4D97-AF65-F5344CB8AC3E}">
        <p14:creationId xmlns:p14="http://schemas.microsoft.com/office/powerpoint/2010/main" val="21304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70" y="2984220"/>
            <a:ext cx="6994675" cy="315800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450" y="4620574"/>
            <a:ext cx="1609483" cy="223742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264018" y="3132060"/>
            <a:ext cx="6113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Agora, pense bem: imagina se quando uma pessoa morresse ela fosse para o céu, como alguns acreditam. Nesse caso, Lázaro morreu e teria ido para o céu; depois foi ressuscitado e voltou para a Terra (que azar o dele, não?). Mas depois, Lázaro morreu de novo, então ele teria ido para o céu pela segunda vez. Quando Jesus voltar, os mortos ressuscitarão, então Lázaro vai voltar pra Terra para depois ir para o céu pela terceira vez. Doido, né?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23" y="444024"/>
            <a:ext cx="3029975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971631" y="2690950"/>
            <a:ext cx="6248739" cy="1581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chemeClr val="bg1"/>
                </a:solidFill>
                <a:latin typeface="Coolvetica Rg" panose="020B0603030602020004" pitchFamily="34" charset="0"/>
              </a:rPr>
              <a:t>Creio que a Bíblia é Inspirada por Deus, aceitarei Ela como regra de fé da minha vida e tomarei tempo diário para ler a Sua mensagem.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79" y="5829300"/>
            <a:ext cx="1495132" cy="7594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593042" y="1908053"/>
            <a:ext cx="7005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Myriad Pro" panose="020B0503030403020204" pitchFamily="34" charset="0"/>
              </a:rPr>
              <a:t>Creio que o ser humano é a soma do pó da terra e mais o fôlego de vida. Infelizmente, por conta do pecado, a morte entrou nesse mundo, mas Jesus pagou o preço do pecado e hoje todos podemos ter vida eterna. Sendo assim, desejo aceitar a morte de Cristo em meu lugar, viver a vida de acordo com a vontade </a:t>
            </a:r>
            <a:r>
              <a:rPr lang="pt-BR" sz="2400">
                <a:latin typeface="Myriad Pro" panose="020B0503030403020204" pitchFamily="34" charset="0"/>
              </a:rPr>
              <a:t>dEle</a:t>
            </a:r>
            <a:r>
              <a:rPr lang="pt-BR" sz="2400" dirty="0">
                <a:latin typeface="Myriad Pro" panose="020B0503030403020204" pitchFamily="34" charset="0"/>
              </a:rPr>
              <a:t> e viver eternamente com Ele. </a:t>
            </a:r>
          </a:p>
        </p:txBody>
      </p:sp>
    </p:spTree>
    <p:extLst>
      <p:ext uri="{BB962C8B-B14F-4D97-AF65-F5344CB8AC3E}">
        <p14:creationId xmlns:p14="http://schemas.microsoft.com/office/powerpoint/2010/main" val="3842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809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Comix Regular Caps</vt:lpstr>
      <vt:lpstr>Coolvetica Rg</vt:lpstr>
      <vt:lpstr>Loew Black</vt:lpstr>
      <vt:lpstr>Myriad Pro</vt:lpstr>
      <vt:lpstr>Neufreit ExtraBold</vt:lpstr>
      <vt:lpstr>Tema do Office</vt:lpstr>
      <vt:lpstr>Episódio 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Mara Buás</dc:creator>
  <cp:lastModifiedBy>Marcelle Ferrari</cp:lastModifiedBy>
  <cp:revision>44</cp:revision>
  <dcterms:created xsi:type="dcterms:W3CDTF">2020-07-07T19:42:46Z</dcterms:created>
  <dcterms:modified xsi:type="dcterms:W3CDTF">2021-05-06T00:32:42Z</dcterms:modified>
</cp:coreProperties>
</file>