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4" r:id="rId5"/>
    <p:sldId id="265" r:id="rId6"/>
    <p:sldId id="260" r:id="rId7"/>
    <p:sldId id="266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00404"/>
    <a:srgbClr val="561403"/>
    <a:srgbClr val="7C3825"/>
    <a:srgbClr val="D8B13E"/>
    <a:srgbClr val="E94E1B"/>
    <a:srgbClr val="0071B3"/>
    <a:srgbClr val="152E60"/>
    <a:srgbClr val="29A2D9"/>
    <a:srgbClr val="E9E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C0E30-F08B-48E7-A23A-4D49A8189D51}" v="65" dt="2021-04-30T14:31:25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ire Oliveira" userId="e0860796-549a-4a1e-bd95-bc2a32037524" providerId="ADAL" clId="{373C0E30-F08B-48E7-A23A-4D49A8189D51}"/>
    <pc:docChg chg="modSld">
      <pc:chgData name="Meire Oliveira" userId="e0860796-549a-4a1e-bd95-bc2a32037524" providerId="ADAL" clId="{373C0E30-F08B-48E7-A23A-4D49A8189D51}" dt="2021-04-30T14:31:25.459" v="85" actId="20577"/>
      <pc:docMkLst>
        <pc:docMk/>
      </pc:docMkLst>
      <pc:sldChg chg="modAnim">
        <pc:chgData name="Meire Oliveira" userId="e0860796-549a-4a1e-bd95-bc2a32037524" providerId="ADAL" clId="{373C0E30-F08B-48E7-A23A-4D49A8189D51}" dt="2021-04-30T11:13:22.459" v="0"/>
        <pc:sldMkLst>
          <pc:docMk/>
          <pc:sldMk cId="503766041" sldId="256"/>
        </pc:sldMkLst>
      </pc:sldChg>
      <pc:sldChg chg="modSp mod modAnim">
        <pc:chgData name="Meire Oliveira" userId="e0860796-549a-4a1e-bd95-bc2a32037524" providerId="ADAL" clId="{373C0E30-F08B-48E7-A23A-4D49A8189D51}" dt="2021-04-30T14:31:25.459" v="85" actId="20577"/>
        <pc:sldMkLst>
          <pc:docMk/>
          <pc:sldMk cId="3842528858" sldId="257"/>
        </pc:sldMkLst>
        <pc:spChg chg="mod">
          <ac:chgData name="Meire Oliveira" userId="e0860796-549a-4a1e-bd95-bc2a32037524" providerId="ADAL" clId="{373C0E30-F08B-48E7-A23A-4D49A8189D51}" dt="2021-04-30T14:31:25.459" v="85" actId="20577"/>
          <ac:spMkLst>
            <pc:docMk/>
            <pc:sldMk cId="3842528858" sldId="257"/>
            <ac:spMk id="7" creationId="{00000000-0000-0000-0000-000000000000}"/>
          </ac:spMkLst>
        </pc:spChg>
      </pc:sldChg>
      <pc:sldChg chg="modSp modAnim">
        <pc:chgData name="Meire Oliveira" userId="e0860796-549a-4a1e-bd95-bc2a32037524" providerId="ADAL" clId="{373C0E30-F08B-48E7-A23A-4D49A8189D51}" dt="2021-04-30T14:29:29.086" v="73" actId="20577"/>
        <pc:sldMkLst>
          <pc:docMk/>
          <pc:sldMk cId="2878561007" sldId="259"/>
        </pc:sldMkLst>
        <pc:spChg chg="mod">
          <ac:chgData name="Meire Oliveira" userId="e0860796-549a-4a1e-bd95-bc2a32037524" providerId="ADAL" clId="{373C0E30-F08B-48E7-A23A-4D49A8189D51}" dt="2021-04-30T14:29:29.086" v="73" actId="20577"/>
          <ac:spMkLst>
            <pc:docMk/>
            <pc:sldMk cId="2878561007" sldId="259"/>
            <ac:spMk id="46" creationId="{00000000-0000-0000-0000-000000000000}"/>
          </ac:spMkLst>
        </pc:spChg>
      </pc:sldChg>
      <pc:sldChg chg="modSp modAnim">
        <pc:chgData name="Meire Oliveira" userId="e0860796-549a-4a1e-bd95-bc2a32037524" providerId="ADAL" clId="{373C0E30-F08B-48E7-A23A-4D49A8189D51}" dt="2021-04-30T14:30:48.459" v="83" actId="20577"/>
        <pc:sldMkLst>
          <pc:docMk/>
          <pc:sldMk cId="2130407961" sldId="260"/>
        </pc:sldMkLst>
        <pc:spChg chg="mod">
          <ac:chgData name="Meire Oliveira" userId="e0860796-549a-4a1e-bd95-bc2a32037524" providerId="ADAL" clId="{373C0E30-F08B-48E7-A23A-4D49A8189D51}" dt="2021-04-30T14:30:48.459" v="83" actId="20577"/>
          <ac:spMkLst>
            <pc:docMk/>
            <pc:sldMk cId="2130407961" sldId="260"/>
            <ac:spMk id="25" creationId="{00000000-0000-0000-0000-000000000000}"/>
          </ac:spMkLst>
        </pc:spChg>
      </pc:sldChg>
      <pc:sldChg chg="modAnim">
        <pc:chgData name="Meire Oliveira" userId="e0860796-549a-4a1e-bd95-bc2a32037524" providerId="ADAL" clId="{373C0E30-F08B-48E7-A23A-4D49A8189D51}" dt="2021-04-30T11:14:11.571" v="5"/>
        <pc:sldMkLst>
          <pc:docMk/>
          <pc:sldMk cId="1390931848" sldId="261"/>
        </pc:sldMkLst>
      </pc:sldChg>
      <pc:sldChg chg="modSp modAnim">
        <pc:chgData name="Meire Oliveira" userId="e0860796-549a-4a1e-bd95-bc2a32037524" providerId="ADAL" clId="{373C0E30-F08B-48E7-A23A-4D49A8189D51}" dt="2021-04-30T14:30:09.961" v="82" actId="20577"/>
        <pc:sldMkLst>
          <pc:docMk/>
          <pc:sldMk cId="2493746504" sldId="264"/>
        </pc:sldMkLst>
        <pc:spChg chg="mod">
          <ac:chgData name="Meire Oliveira" userId="e0860796-549a-4a1e-bd95-bc2a32037524" providerId="ADAL" clId="{373C0E30-F08B-48E7-A23A-4D49A8189D51}" dt="2021-04-30T14:30:09.961" v="82" actId="20577"/>
          <ac:spMkLst>
            <pc:docMk/>
            <pc:sldMk cId="2493746504" sldId="264"/>
            <ac:spMk id="46" creationId="{00000000-0000-0000-0000-000000000000}"/>
          </ac:spMkLst>
        </pc:spChg>
      </pc:sldChg>
      <pc:sldChg chg="modAnim">
        <pc:chgData name="Meire Oliveira" userId="e0860796-549a-4a1e-bd95-bc2a32037524" providerId="ADAL" clId="{373C0E30-F08B-48E7-A23A-4D49A8189D51}" dt="2021-04-30T11:17:17.272" v="35"/>
        <pc:sldMkLst>
          <pc:docMk/>
          <pc:sldMk cId="3262290851" sldId="265"/>
        </pc:sldMkLst>
      </pc:sldChg>
      <pc:sldChg chg="modSp modAnim">
        <pc:chgData name="Meire Oliveira" userId="e0860796-549a-4a1e-bd95-bc2a32037524" providerId="ADAL" clId="{373C0E30-F08B-48E7-A23A-4D49A8189D51}" dt="2021-04-30T14:31:11.680" v="84" actId="20577"/>
        <pc:sldMkLst>
          <pc:docMk/>
          <pc:sldMk cId="2215499321" sldId="266"/>
        </pc:sldMkLst>
        <pc:spChg chg="mod">
          <ac:chgData name="Meire Oliveira" userId="e0860796-549a-4a1e-bd95-bc2a32037524" providerId="ADAL" clId="{373C0E30-F08B-48E7-A23A-4D49A8189D51}" dt="2021-04-30T14:31:11.680" v="84" actId="20577"/>
          <ac:spMkLst>
            <pc:docMk/>
            <pc:sldMk cId="2215499321" sldId="266"/>
            <ac:spMk id="2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41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51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873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1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596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0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34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5328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21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3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18E4C-1C7D-4774-B947-51145D1838E8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2B022-E93D-40B2-A491-52DA5A6143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97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21396538">
            <a:off x="5229013" y="4788703"/>
            <a:ext cx="1733972" cy="352271"/>
          </a:xfrm>
        </p:spPr>
        <p:txBody>
          <a:bodyPr>
            <a:noAutofit/>
          </a:bodyPr>
          <a:lstStyle/>
          <a:p>
            <a:r>
              <a:rPr lang="pt-BR" sz="1800" cap="all" dirty="0">
                <a:solidFill>
                  <a:srgbClr val="561403"/>
                </a:solidFill>
                <a:latin typeface="Neufreit ExtraBold" panose="00000900000000000000" pitchFamily="50" charset="0"/>
              </a:rPr>
              <a:t>Episódio 6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2255519" y="5425951"/>
            <a:ext cx="7680960" cy="585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A pedra do descanso</a:t>
            </a:r>
          </a:p>
        </p:txBody>
      </p:sp>
    </p:spTree>
    <p:extLst>
      <p:ext uri="{BB962C8B-B14F-4D97-AF65-F5344CB8AC3E}">
        <p14:creationId xmlns:p14="http://schemas.microsoft.com/office/powerpoint/2010/main" val="5037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" y="0"/>
            <a:ext cx="12187263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/>
          <a:stretch/>
        </p:blipFill>
        <p:spPr>
          <a:xfrm>
            <a:off x="-26126" y="0"/>
            <a:ext cx="12218126" cy="6858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009728" y="3259182"/>
            <a:ext cx="4754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Myriad Pro" panose="020B0503030403020204" pitchFamily="34" charset="0"/>
              </a:rPr>
              <a:t>Interessante que algumas pessoas dizem que o sábado foi dado para os judeus. Mas nesse texto, vemos que o Sábado foi dado para a humanidade. No Éden não existia nenhum judeu e o próprio Deus descansou nesse dia, mesmo que Ele não se canse. Quer melhor exemplo que esse?</a:t>
            </a:r>
          </a:p>
          <a:p>
            <a:pPr algn="r"/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6" y="2818369"/>
            <a:ext cx="6414153" cy="3896229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171304" y="3736776"/>
            <a:ext cx="4741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600404"/>
                </a:solidFill>
                <a:latin typeface="Comix Regular Caps" panose="020B7200000000000000" pitchFamily="34" charset="0"/>
              </a:rPr>
              <a:t>“Assim, pois, foram acabados os céus e a terra e todo o seu exército. E, havendo Deus terminado no dia sétimo a sua obra, que fizera, descansou nesse dia de toda a sua obra que tinha feito. E abençoou Deus o dia sétimo e o santificou; porque nele descansou de toda a obra que, como Criador, fizera.” </a:t>
            </a:r>
            <a:r>
              <a:rPr lang="pt-BR" sz="2000" b="1" dirty="0">
                <a:solidFill>
                  <a:srgbClr val="600404"/>
                </a:solidFill>
                <a:latin typeface="Comix Regular Caps" panose="020B7200000000000000" pitchFamily="34" charset="0"/>
              </a:rPr>
              <a:t>Gênesis 2:1-3</a:t>
            </a:r>
            <a:endParaRPr lang="pt-BR" sz="2000" dirty="0">
              <a:solidFill>
                <a:srgbClr val="600404"/>
              </a:solidFill>
              <a:latin typeface="Comix Regular Caps" panose="020B7200000000000000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025459" y="1138720"/>
            <a:ext cx="611495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500" b="1" cap="all" dirty="0">
                <a:solidFill>
                  <a:srgbClr val="600404"/>
                </a:solidFill>
                <a:latin typeface="Neufreit ExtraBold" panose="00000900000000000000" pitchFamily="50" charset="0"/>
              </a:rPr>
              <a:t>Ao concluir a Sua Criação o que Deus fez para nos dar o exemplo?</a:t>
            </a:r>
            <a:endParaRPr lang="pt-BR" sz="3500" cap="all" dirty="0">
              <a:solidFill>
                <a:srgbClr val="600404"/>
              </a:solidFill>
              <a:latin typeface="Neufreit ExtraBold" panose="000009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3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6654" y="159929"/>
            <a:ext cx="6864347" cy="65444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2" name="CaixaDeTexto 41"/>
          <p:cNvSpPr txBox="1"/>
          <p:nvPr/>
        </p:nvSpPr>
        <p:spPr>
          <a:xfrm>
            <a:off x="6096000" y="909601"/>
            <a:ext cx="473311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O sábado faz parte da lei de deus? Por que devemos guardar esse dia?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6110956" y="2277481"/>
            <a:ext cx="5005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“Lembra-te do dia de sábado, para o santificar. Seis dias trabalharás e farás toda a tua obra. Mas o sétimo dia é o sábado do Senhor, teu Deus; não farás nenhum trabalho, nem tu, nem o teu filho, nem a tua filha, nem o teu servo, nem a tua serva, nem o teu animal, nem o forasteiro das tuas portas para dentro; porque, em seis dias, fez o Senhor os céus e a terra, o mar e tudo o que neles há e, ao sétimo dia, descansou; por isso, o Senhor abençoou o dia de sábado e o santificou.” </a:t>
            </a:r>
            <a:r>
              <a:rPr lang="pt-BR" sz="2000" b="1" dirty="0">
                <a:latin typeface="Myriad Pro" panose="020B0503030403020204" pitchFamily="34" charset="0"/>
              </a:rPr>
              <a:t>Êxodo 20:8-11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4" y="2308535"/>
            <a:ext cx="4610249" cy="3293276"/>
          </a:xfrm>
          <a:prstGeom prst="rect">
            <a:avLst/>
          </a:prstGeom>
        </p:spPr>
      </p:pic>
      <p:sp>
        <p:nvSpPr>
          <p:cNvPr id="46" name="CaixaDeTexto 45"/>
          <p:cNvSpPr txBox="1"/>
          <p:nvPr/>
        </p:nvSpPr>
        <p:spPr>
          <a:xfrm>
            <a:off x="463441" y="3228963"/>
            <a:ext cx="400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Nossa! Dá até um alívio saber que o Ser mais poderoso do universo nos conhece, nos escuta e cuida de nós. </a:t>
            </a:r>
          </a:p>
          <a:p>
            <a:pPr algn="ctr"/>
            <a:endParaRPr lang="pt-BR" sz="2000" dirty="0">
              <a:latin typeface="Comix Regular Caps" panose="020B7200000000000000" pitchFamily="34" charset="0"/>
            </a:endParaRP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Leia os textos a seguir e descubra algo muito importante sobre Deus.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58" y="412263"/>
            <a:ext cx="188382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57" y="489380"/>
            <a:ext cx="4816257" cy="324335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34" y="4258664"/>
            <a:ext cx="3459002" cy="2324975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8390" y="209005"/>
            <a:ext cx="6864347" cy="35400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CaixaDeTexto 42"/>
          <p:cNvSpPr txBox="1"/>
          <p:nvPr/>
        </p:nvSpPr>
        <p:spPr>
          <a:xfrm>
            <a:off x="715210" y="1959373"/>
            <a:ext cx="5150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“Sábado de descanso solene vos será; então, afligireis a vossa alma; aos nove do mês, de uma tarde a outra tarde, celebrareis o vosso sábado.” </a:t>
            </a:r>
            <a:r>
              <a:rPr lang="pt-BR" sz="2000" b="1" dirty="0">
                <a:latin typeface="Myriad Pro" panose="020B0503030403020204" pitchFamily="34" charset="0"/>
              </a:rPr>
              <a:t>Levítico 23:32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7628651" y="888893"/>
            <a:ext cx="40050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Comix Regular Caps" panose="020B7200000000000000" pitchFamily="34" charset="0"/>
              </a:rPr>
              <a:t>Na época da Bíblia, não existia relógio como temos hoje em dia, não começava à partir da meia-noite (que por sinal, o nome já diz, está na metade da noite), mas começava ao pôr do sol, pois ali se findava um dia e começava o outro.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715209" y="639851"/>
            <a:ext cx="547658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Neufreit ExtraBold" panose="00000900000000000000" pitchFamily="50" charset="0"/>
              </a:rPr>
              <a:t>De acordo com a bíblia quando começa e termina o sábado e ele é um sinal entre quem?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4053731"/>
            <a:ext cx="5440523" cy="24995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6740433" y="4616638"/>
            <a:ext cx="45055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>
                <a:latin typeface="Myriad Pro" panose="020B0503030403020204" pitchFamily="34" charset="0"/>
              </a:rPr>
              <a:t>“Também lhes dei os meus sábados, para servirem de sinal entre mim e eles, para que soubessem que eu sou o Senhor que os santifica.” </a:t>
            </a:r>
            <a:r>
              <a:rPr lang="pt-BR" sz="2000" b="1" dirty="0">
                <a:latin typeface="Myriad Pro" panose="020B0503030403020204" pitchFamily="34" charset="0"/>
              </a:rPr>
              <a:t>Ezequiel 20:12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008622" y="5133786"/>
            <a:ext cx="2886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omix Regular Caps" panose="020B7200000000000000" pitchFamily="34" charset="0"/>
              </a:rPr>
              <a:t>O sábado é sinal entre Deus e o seu povo. 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80" y="3446558"/>
            <a:ext cx="188382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/>
      <p:bldP spid="53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63441" y="3406096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sp>
        <p:nvSpPr>
          <p:cNvPr id="55" name="Título 1"/>
          <p:cNvSpPr txBox="1">
            <a:spLocks/>
          </p:cNvSpPr>
          <p:nvPr/>
        </p:nvSpPr>
        <p:spPr>
          <a:xfrm>
            <a:off x="434634" y="1532849"/>
            <a:ext cx="333300" cy="57820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4000" dirty="0">
              <a:solidFill>
                <a:schemeClr val="bg1"/>
              </a:solidFill>
              <a:latin typeface="Loew Black" panose="00000A00000000000000" pitchFamily="50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67961" y="690122"/>
            <a:ext cx="6864347" cy="49769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CaixaDeTexto 42"/>
          <p:cNvSpPr txBox="1"/>
          <p:nvPr/>
        </p:nvSpPr>
        <p:spPr>
          <a:xfrm>
            <a:off x="1856313" y="2413590"/>
            <a:ext cx="54713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Myriad Pro" panose="020B0503030403020204" pitchFamily="34" charset="0"/>
              </a:rPr>
              <a:t>“Porque, como os novos céus e a nova terra, que hei de fazer, estarão diante de mim, diz o Senhor, assim há de estar a vossa posteridade e o vosso nome. E será que, de uma Festa da Lua Nova à outra e de um sábado a outro, virá toda a carne a adorar perante mim, diz o Senhor.”</a:t>
            </a:r>
          </a:p>
          <a:p>
            <a:pPr algn="ctr"/>
            <a:r>
              <a:rPr lang="pt-BR" sz="2000" b="1" dirty="0">
                <a:latin typeface="Myriad Pro" panose="020B0503030403020204" pitchFamily="34" charset="0"/>
              </a:rPr>
              <a:t>Isaías 66:22,23</a:t>
            </a:r>
            <a:endParaRPr lang="pt-BR" sz="2000" dirty="0">
              <a:latin typeface="Myriad Pro" panose="020B0503030403020204" pitchFamily="34" charset="0"/>
            </a:endParaRPr>
          </a:p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 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1719094" y="1401879"/>
            <a:ext cx="54765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O que a bíblia nos ensina sobre a perpetuidade do sábado?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748" y="3842120"/>
            <a:ext cx="2915799" cy="2101480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8964047" y="4744292"/>
            <a:ext cx="2003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Comix Regular Caps" panose="020B7200000000000000" pitchFamily="34" charset="0"/>
              </a:rPr>
              <a:t>O sábado é sinal eterno!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733" y="1952196"/>
            <a:ext cx="1883827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456" y="389524"/>
            <a:ext cx="4431118" cy="33987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295520" y="1646106"/>
            <a:ext cx="51314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Será eu podemos deixar alguma parte da lei de lado?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95520" y="2561717"/>
            <a:ext cx="5232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“Pois qualquer que guarda toda a lei, mas tropeça em um só ponto, se torna culpado de todos. Porquanto, aquele que disse: Não adulterarás também ordenou: Não matarás. Ora, se não adulteras, porém matas, vens a ser transgressor da lei.” </a:t>
            </a:r>
            <a:r>
              <a:rPr lang="pt-BR" sz="2000" b="1" dirty="0">
                <a:latin typeface="Myriad Pro" panose="020B0503030403020204" pitchFamily="34" charset="0"/>
              </a:rPr>
              <a:t>Tiago 2:10,11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307" y="2964277"/>
            <a:ext cx="2865368" cy="382252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7468036" y="776842"/>
            <a:ext cx="410195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A lei é o reflexo do caráter de Deus, e o caráter de Deus não muda.</a:t>
            </a:r>
          </a:p>
          <a:p>
            <a:pPr algn="ctr"/>
            <a:endParaRPr lang="pt-BR" sz="2100" dirty="0">
              <a:solidFill>
                <a:schemeClr val="bg1"/>
              </a:solidFill>
              <a:latin typeface="Comix Regular Caps" panose="020B7200000000000000" pitchFamily="34" charset="0"/>
            </a:endParaRPr>
          </a:p>
          <a:p>
            <a:pPr algn="ctr"/>
            <a:r>
              <a:rPr lang="pt-BR" sz="2100" dirty="0">
                <a:solidFill>
                  <a:schemeClr val="bg1"/>
                </a:solidFill>
                <a:latin typeface="Comix Regular Caps" panose="020B7200000000000000" pitchFamily="34" charset="0"/>
              </a:rPr>
              <a:t>Se guardamos nove mandamentos, mas desobedecermos a um, ainda assim estamos desobedecendo a Deus.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95521" y="4944937"/>
            <a:ext cx="4347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Que dia jesus guardava?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295521" y="5391620"/>
            <a:ext cx="5131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“Indo para Nazaré, onde fora criado, entrou, num sábado, na sinagoga, segundo o seu costume, e levantou-se para ler.” </a:t>
            </a:r>
            <a:r>
              <a:rPr lang="pt-BR" sz="2000" b="1" dirty="0">
                <a:latin typeface="Myriad Pro" panose="020B0503030403020204" pitchFamily="34" charset="0"/>
              </a:rPr>
              <a:t>Lucas 4:16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0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82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9003" y="448593"/>
            <a:ext cx="3061129" cy="44499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96" y="285575"/>
            <a:ext cx="3633531" cy="150584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9057391" y="704747"/>
            <a:ext cx="26070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omix Regular Caps" panose="020B7200000000000000" pitchFamily="34" charset="0"/>
              </a:rPr>
              <a:t>Alguns dizem que depois da morte de Jesus, não precisamos mais guardar os mandamentos. Mas vemos que ainda depois da morte de Jesus, os discípulos continuaram guardando o sábado conforme o mandamento.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295519" y="1725036"/>
            <a:ext cx="4347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Que dia Paulo guardava?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295516" y="2183478"/>
            <a:ext cx="64899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 passando por </a:t>
            </a:r>
            <a:r>
              <a:rPr lang="pt-BR" sz="2000" dirty="0" err="1">
                <a:latin typeface="Myriad Pro" panose="020B0503030403020204" pitchFamily="34" charset="0"/>
              </a:rPr>
              <a:t>Anfípolis</a:t>
            </a:r>
            <a:r>
              <a:rPr lang="pt-BR" sz="2000" dirty="0">
                <a:latin typeface="Myriad Pro" panose="020B0503030403020204" pitchFamily="34" charset="0"/>
              </a:rPr>
              <a:t> e Apolônia, chegaram a </a:t>
            </a:r>
            <a:r>
              <a:rPr lang="pt-BR" sz="2000" dirty="0" err="1">
                <a:latin typeface="Myriad Pro" panose="020B0503030403020204" pitchFamily="34" charset="0"/>
              </a:rPr>
              <a:t>Tessalônica</a:t>
            </a:r>
            <a:r>
              <a:rPr lang="pt-BR" sz="2000" dirty="0">
                <a:latin typeface="Myriad Pro" panose="020B0503030403020204" pitchFamily="34" charset="0"/>
              </a:rPr>
              <a:t>, onde havia uma sinagoga de judeus. E Paulo, como tinha por costume, foi ter com eles; e por três sábados disputou com eles sobre as Escrituras.”  </a:t>
            </a:r>
            <a:r>
              <a:rPr lang="pt-BR" sz="2000" b="1" dirty="0">
                <a:latin typeface="Myriad Pro" panose="020B0503030403020204" pitchFamily="34" charset="0"/>
              </a:rPr>
              <a:t>Atos 17:1,2</a:t>
            </a:r>
            <a:endParaRPr lang="pt-BR" sz="2000" dirty="0">
              <a:latin typeface="Myriad Pro" panose="020B0503030403020204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650" y="4620574"/>
            <a:ext cx="1609483" cy="223742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1295519" y="3868929"/>
            <a:ext cx="629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Que dia os discípulos </a:t>
            </a:r>
            <a:r>
              <a:rPr lang="pt-BR" sz="25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guardaram</a:t>
            </a:r>
            <a:r>
              <a:rPr lang="pt-BR" sz="23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Neufreit ExtraBold" panose="00000900000000000000" pitchFamily="50" charset="0"/>
              </a:rPr>
              <a:t> depois da morte de jesus?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297638" y="4699926"/>
            <a:ext cx="7963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yriad Pro" panose="020B0503030403020204" pitchFamily="34" charset="0"/>
              </a:rPr>
              <a:t>“E, tirando-o do madeiro, envolveu-o num lençol de linho, e o depositou num túmulo aberto em rocha, onde ainda ninguém havia sido sepultado. Era o dia da preparação, e começava o sábado. As mulheres que tinham vindo da Galileia com Jesus, seguindo, viram o túmulo e como o corpo fora ali depositado. Então, se retiraram para preparar aromas e bálsamos. E, no sábado, descansaram, segundo o mandamento.” </a:t>
            </a:r>
            <a:r>
              <a:rPr lang="pt-BR" sz="2000" b="1" dirty="0">
                <a:latin typeface="Myriad Pro" panose="020B0503030403020204" pitchFamily="34" charset="0"/>
              </a:rPr>
              <a:t>Lucas 23:53-56</a:t>
            </a:r>
            <a:endParaRPr lang="pt-BR" sz="20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9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2971631" y="2690950"/>
            <a:ext cx="6248739" cy="15815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700" dirty="0">
                <a:solidFill>
                  <a:schemeClr val="bg1"/>
                </a:solidFill>
                <a:latin typeface="Coolvetica Rg" panose="020B0603030602020004" pitchFamily="34" charset="0"/>
              </a:rPr>
              <a:t>Creio que a Bíblia é Inspirada por Deus, aceitarei Ela como regra de fé da minha vida e tomarei tempo diário para ler a Sua mensagem.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479" y="5829300"/>
            <a:ext cx="1495132" cy="75945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7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004009" y="2421703"/>
            <a:ext cx="621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Desejo ser fiel a Deus em todas as </a:t>
            </a:r>
            <a:r>
              <a:rPr lang="pt-BR" sz="180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minhas atitudes, </a:t>
            </a:r>
            <a:r>
              <a:rPr lang="pt-BR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guardando todos os seus mandamentos, inclusive o sábado, entendendo que ele não salva, mas que revela a vida de uma pessoa que vive com fé e que adora a Deus, sendo assim apto a receber sua graça.</a:t>
            </a:r>
            <a:endParaRPr lang="pt-BR" sz="2600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5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962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Arial</vt:lpstr>
      <vt:lpstr>Calibri</vt:lpstr>
      <vt:lpstr>Calibri Light</vt:lpstr>
      <vt:lpstr>Comix Regular Caps</vt:lpstr>
      <vt:lpstr>Coolvetica Rg</vt:lpstr>
      <vt:lpstr>Helvetica</vt:lpstr>
      <vt:lpstr>Loew Black</vt:lpstr>
      <vt:lpstr>Myriad Pro</vt:lpstr>
      <vt:lpstr>Neufreit ExtraBold</vt:lpstr>
      <vt:lpstr>Tema do Office</vt:lpstr>
      <vt:lpstr>Episódio 6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Mara Buás</dc:creator>
  <cp:lastModifiedBy>Marcelle Ferrari</cp:lastModifiedBy>
  <cp:revision>46</cp:revision>
  <dcterms:created xsi:type="dcterms:W3CDTF">2020-07-07T19:42:46Z</dcterms:created>
  <dcterms:modified xsi:type="dcterms:W3CDTF">2021-05-06T00:48:58Z</dcterms:modified>
</cp:coreProperties>
</file>