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4" r:id="rId5"/>
    <p:sldId id="265" r:id="rId6"/>
    <p:sldId id="266" r:id="rId7"/>
    <p:sldId id="260" r:id="rId8"/>
    <p:sldId id="267" r:id="rId9"/>
    <p:sldId id="25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5CD"/>
    <a:srgbClr val="F48F73"/>
    <a:srgbClr val="66A6F2"/>
    <a:srgbClr val="561403"/>
    <a:srgbClr val="CC0066"/>
    <a:srgbClr val="600404"/>
    <a:srgbClr val="7C3825"/>
    <a:srgbClr val="D8B13E"/>
    <a:srgbClr val="E94E1B"/>
    <a:srgbClr val="007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759E8-028C-4096-8D5B-1E6838BC9F22}" v="87" dt="2021-04-30T15:05:46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362759E8-028C-4096-8D5B-1E6838BC9F22}"/>
    <pc:docChg chg="undo custSel modSld">
      <pc:chgData name="Meire Oliveira" userId="e0860796-549a-4a1e-bd95-bc2a32037524" providerId="ADAL" clId="{362759E8-028C-4096-8D5B-1E6838BC9F22}" dt="2021-04-30T15:05:46.209" v="113"/>
      <pc:docMkLst>
        <pc:docMk/>
      </pc:docMkLst>
      <pc:sldChg chg="modAnim">
        <pc:chgData name="Meire Oliveira" userId="e0860796-549a-4a1e-bd95-bc2a32037524" providerId="ADAL" clId="{362759E8-028C-4096-8D5B-1E6838BC9F22}" dt="2021-04-30T13:16:09.632" v="0"/>
        <pc:sldMkLst>
          <pc:docMk/>
          <pc:sldMk cId="503766041" sldId="256"/>
        </pc:sldMkLst>
      </pc:sldChg>
      <pc:sldChg chg="modSp modAnim">
        <pc:chgData name="Meire Oliveira" userId="e0860796-549a-4a1e-bd95-bc2a32037524" providerId="ADAL" clId="{362759E8-028C-4096-8D5B-1E6838BC9F22}" dt="2021-04-30T13:26:36.556" v="81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362759E8-028C-4096-8D5B-1E6838BC9F22}" dt="2021-04-30T13:26:36.556" v="81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Anim">
        <pc:chgData name="Meire Oliveira" userId="e0860796-549a-4a1e-bd95-bc2a32037524" providerId="ADAL" clId="{362759E8-028C-4096-8D5B-1E6838BC9F22}" dt="2021-04-30T13:17:08.852" v="12"/>
        <pc:sldMkLst>
          <pc:docMk/>
          <pc:sldMk cId="2878561007" sldId="259"/>
        </pc:sldMkLst>
      </pc:sldChg>
      <pc:sldChg chg="modAnim">
        <pc:chgData name="Meire Oliveira" userId="e0860796-549a-4a1e-bd95-bc2a32037524" providerId="ADAL" clId="{362759E8-028C-4096-8D5B-1E6838BC9F22}" dt="2021-04-30T13:24:24.164" v="66"/>
        <pc:sldMkLst>
          <pc:docMk/>
          <pc:sldMk cId="2130407961" sldId="260"/>
        </pc:sldMkLst>
      </pc:sldChg>
      <pc:sldChg chg="modAnim">
        <pc:chgData name="Meire Oliveira" userId="e0860796-549a-4a1e-bd95-bc2a32037524" providerId="ADAL" clId="{362759E8-028C-4096-8D5B-1E6838BC9F22}" dt="2021-04-30T13:16:34.240" v="5"/>
        <pc:sldMkLst>
          <pc:docMk/>
          <pc:sldMk cId="1390931848" sldId="261"/>
        </pc:sldMkLst>
      </pc:sldChg>
      <pc:sldChg chg="modAnim">
        <pc:chgData name="Meire Oliveira" userId="e0860796-549a-4a1e-bd95-bc2a32037524" providerId="ADAL" clId="{362759E8-028C-4096-8D5B-1E6838BC9F22}" dt="2021-04-30T13:18:56.696" v="24"/>
        <pc:sldMkLst>
          <pc:docMk/>
          <pc:sldMk cId="1361922803" sldId="264"/>
        </pc:sldMkLst>
      </pc:sldChg>
      <pc:sldChg chg="addSp delSp modSp mod delAnim modAnim">
        <pc:chgData name="Meire Oliveira" userId="e0860796-549a-4a1e-bd95-bc2a32037524" providerId="ADAL" clId="{362759E8-028C-4096-8D5B-1E6838BC9F22}" dt="2021-04-30T15:05:46.209" v="113"/>
        <pc:sldMkLst>
          <pc:docMk/>
          <pc:sldMk cId="1638384452" sldId="265"/>
        </pc:sldMkLst>
        <pc:spChg chg="add mod">
          <ac:chgData name="Meire Oliveira" userId="e0860796-549a-4a1e-bd95-bc2a32037524" providerId="ADAL" clId="{362759E8-028C-4096-8D5B-1E6838BC9F22}" dt="2021-04-30T15:04:31.774" v="108" actId="1076"/>
          <ac:spMkLst>
            <pc:docMk/>
            <pc:sldMk cId="1638384452" sldId="265"/>
            <ac:spMk id="17" creationId="{9E5F786F-C8AA-453D-B84D-D68D2A5AFC14}"/>
          </ac:spMkLst>
        </pc:spChg>
        <pc:spChg chg="del">
          <ac:chgData name="Meire Oliveira" userId="e0860796-549a-4a1e-bd95-bc2a32037524" providerId="ADAL" clId="{362759E8-028C-4096-8D5B-1E6838BC9F22}" dt="2021-04-30T15:01:37.787" v="84" actId="478"/>
          <ac:spMkLst>
            <pc:docMk/>
            <pc:sldMk cId="1638384452" sldId="265"/>
            <ac:spMk id="46" creationId="{00000000-0000-0000-0000-000000000000}"/>
          </ac:spMkLst>
        </pc:spChg>
        <pc:picChg chg="add mod">
          <ac:chgData name="Meire Oliveira" userId="e0860796-549a-4a1e-bd95-bc2a32037524" providerId="ADAL" clId="{362759E8-028C-4096-8D5B-1E6838BC9F22}" dt="2021-04-30T15:02:43.388" v="89" actId="1076"/>
          <ac:picMkLst>
            <pc:docMk/>
            <pc:sldMk cId="1638384452" sldId="265"/>
            <ac:picMk id="2" creationId="{BA61B7F6-5E6E-4F0B-AE35-9F1C5B50F2F8}"/>
          </ac:picMkLst>
        </pc:picChg>
        <pc:picChg chg="mod ord">
          <ac:chgData name="Meire Oliveira" userId="e0860796-549a-4a1e-bd95-bc2a32037524" providerId="ADAL" clId="{362759E8-028C-4096-8D5B-1E6838BC9F22}" dt="2021-04-30T15:04:58.860" v="110" actId="1076"/>
          <ac:picMkLst>
            <pc:docMk/>
            <pc:sldMk cId="1638384452" sldId="265"/>
            <ac:picMk id="16" creationId="{00000000-0000-0000-0000-000000000000}"/>
          </ac:picMkLst>
        </pc:picChg>
        <pc:picChg chg="del">
          <ac:chgData name="Meire Oliveira" userId="e0860796-549a-4a1e-bd95-bc2a32037524" providerId="ADAL" clId="{362759E8-028C-4096-8D5B-1E6838BC9F22}" dt="2021-04-30T15:01:35.381" v="83" actId="478"/>
          <ac:picMkLst>
            <pc:docMk/>
            <pc:sldMk cId="1638384452" sldId="265"/>
            <ac:picMk id="20" creationId="{00000000-0000-0000-0000-000000000000}"/>
          </ac:picMkLst>
        </pc:picChg>
      </pc:sldChg>
      <pc:sldChg chg="modSp modAnim">
        <pc:chgData name="Meire Oliveira" userId="e0860796-549a-4a1e-bd95-bc2a32037524" providerId="ADAL" clId="{362759E8-028C-4096-8D5B-1E6838BC9F22}" dt="2021-04-30T14:32:18.807" v="82" actId="20577"/>
        <pc:sldMkLst>
          <pc:docMk/>
          <pc:sldMk cId="2619327780" sldId="266"/>
        </pc:sldMkLst>
        <pc:spChg chg="mod">
          <ac:chgData name="Meire Oliveira" userId="e0860796-549a-4a1e-bd95-bc2a32037524" providerId="ADAL" clId="{362759E8-028C-4096-8D5B-1E6838BC9F22}" dt="2021-04-30T14:32:18.807" v="82" actId="20577"/>
          <ac:spMkLst>
            <pc:docMk/>
            <pc:sldMk cId="2619327780" sldId="266"/>
            <ac:spMk id="21" creationId="{00000000-0000-0000-0000-000000000000}"/>
          </ac:spMkLst>
        </pc:spChg>
      </pc:sldChg>
      <pc:sldChg chg="modAnim">
        <pc:chgData name="Meire Oliveira" userId="e0860796-549a-4a1e-bd95-bc2a32037524" providerId="ADAL" clId="{362759E8-028C-4096-8D5B-1E6838BC9F22}" dt="2021-04-30T13:24:29.662" v="68"/>
        <pc:sldMkLst>
          <pc:docMk/>
          <pc:sldMk cId="74850700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7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que fala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/>
          <a:stretch/>
        </p:blipFill>
        <p:spPr>
          <a:xfrm>
            <a:off x="-13063" y="2325188"/>
            <a:ext cx="9873946" cy="453281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25475" y="511181"/>
            <a:ext cx="409021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Qual a principal função de um</a:t>
            </a:r>
          </a:p>
          <a:p>
            <a:r>
              <a:rPr lang="pt-BR" sz="6000" b="1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Profeta?</a:t>
            </a:r>
            <a:endParaRPr lang="pt-BR" sz="6000" cap="all" dirty="0">
              <a:solidFill>
                <a:srgbClr val="561403"/>
              </a:solidFill>
              <a:latin typeface="Neufreit ExtraBold" panose="00000900000000000000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0266" y="917314"/>
            <a:ext cx="6613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“Eis lhes suscitarei um profeta do meio de seus irmãos, como tu, e porei as minhas palavras na sua boca, e ele lhes falará tudo o que eu lhe ordenar.” </a:t>
            </a:r>
            <a:r>
              <a:rPr lang="pt-BR" sz="2000" b="1" dirty="0">
                <a:latin typeface="Myriad Pro" panose="020B0503030403020204" pitchFamily="34" charset="0"/>
              </a:rPr>
              <a:t>Deuteronômio 18:18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0" y="3187337"/>
            <a:ext cx="5673013" cy="279122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603690" y="3767340"/>
            <a:ext cx="4640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Depois do pecado de Adão e Eva, a nossa comunicação com Deus foi prejudicada, mas nunca perdida. Ao longa da história, Deus encontrou homens e mulheres para comunicar as revelações de Deus.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4" y="4167051"/>
            <a:ext cx="4900435" cy="2076481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" y="1394331"/>
            <a:ext cx="6470763" cy="3674057"/>
          </a:xfrm>
          <a:prstGeom prst="rect">
            <a:avLst/>
          </a:prstGeom>
        </p:spPr>
      </p:pic>
      <p:sp>
        <p:nvSpPr>
          <p:cNvPr id="53" name="CaixaDeTexto 52"/>
          <p:cNvSpPr txBox="1"/>
          <p:nvPr/>
        </p:nvSpPr>
        <p:spPr>
          <a:xfrm>
            <a:off x="675042" y="1905244"/>
            <a:ext cx="55298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all" dirty="0">
                <a:latin typeface="Neufreit ExtraBold" panose="00000900000000000000" pitchFamily="50" charset="0"/>
              </a:rPr>
              <a:t>Será que todos os profetas são verdadeiros? O que jesus falou sobre o assunto?</a:t>
            </a:r>
            <a:endParaRPr lang="pt-BR" sz="2500" cap="all" dirty="0"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759185" y="3225657"/>
            <a:ext cx="529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“Porque surgirão falsos cristos e falsos profetas, e farão tão grandes sinais e prodígios que, se possível fora, enganariam até os escolhidos.” </a:t>
            </a:r>
            <a:r>
              <a:rPr lang="pt-BR" sz="2000" b="1" dirty="0">
                <a:latin typeface="Myriad Pro" panose="020B0503030403020204" pitchFamily="34" charset="0"/>
              </a:rPr>
              <a:t>Mateus 24:24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7434448" y="4819523"/>
            <a:ext cx="400506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>
                <a:latin typeface="Comix Regular Caps" panose="020B7200000000000000" pitchFamily="34" charset="0"/>
              </a:rPr>
              <a:t>Nem todos os profetas são verdadeiros. Precisamos ficar atentos.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35" y="2203729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1" name="Retângulo Arredondado 20"/>
          <p:cNvSpPr/>
          <p:nvPr/>
        </p:nvSpPr>
        <p:spPr>
          <a:xfrm>
            <a:off x="6727763" y="292078"/>
            <a:ext cx="5290065" cy="6409168"/>
          </a:xfrm>
          <a:prstGeom prst="roundRect">
            <a:avLst>
              <a:gd name="adj" fmla="val 3184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Arredondado 4"/>
          <p:cNvSpPr/>
          <p:nvPr/>
        </p:nvSpPr>
        <p:spPr>
          <a:xfrm>
            <a:off x="339634" y="2263713"/>
            <a:ext cx="6126480" cy="1720591"/>
          </a:xfrm>
          <a:prstGeom prst="roundRect">
            <a:avLst/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634" y="4307942"/>
            <a:ext cx="3874530" cy="194723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006" y="117096"/>
            <a:ext cx="6126480" cy="19695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01284" y="470853"/>
            <a:ext cx="55986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Encontre nos textos a seguir, pelo menos 4 características de um profeta verdadeiro.</a:t>
            </a:r>
            <a:endParaRPr lang="pt-BR" sz="2500" cap="all" dirty="0">
              <a:solidFill>
                <a:schemeClr val="tx1">
                  <a:lumMod val="85000"/>
                  <a:lumOff val="15000"/>
                </a:schemeClr>
              </a:solidFill>
              <a:latin typeface="Neufreit ExtraBold" panose="000009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34634" y="2387554"/>
            <a:ext cx="5900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“Amados, não creiais a todo o espírito, mas provai se os espíritos são de Deus, porque já muitos falsos profetas se têm levantado no mundo. Nisto conhecereis o Espírito de Deus: Todo o espírito que </a:t>
            </a:r>
            <a:r>
              <a:rPr lang="pt-BR" b="1" dirty="0">
                <a:solidFill>
                  <a:srgbClr val="FF0000"/>
                </a:solidFill>
                <a:latin typeface="Myriad Pro" panose="020B0503030403020204" pitchFamily="34" charset="0"/>
              </a:rPr>
              <a:t>confessa que Jesus Cristo veio em carne é de Deus.”</a:t>
            </a:r>
            <a:r>
              <a:rPr lang="pt-BR" b="1" dirty="0">
                <a:latin typeface="Myriad Pro" panose="020B0503030403020204" pitchFamily="34" charset="0"/>
              </a:rPr>
              <a:t>1 João 4:1,2</a:t>
            </a:r>
            <a:endParaRPr lang="pt-BR" dirty="0">
              <a:latin typeface="Myriad Pro" panose="020B0503030403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852588" y="4773726"/>
            <a:ext cx="3038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Vamos lá! Ainda temos muita coisa para aprender juntos!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7067307" y="594059"/>
            <a:ext cx="4754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yriad Pro" panose="020B0503030403020204" pitchFamily="34" charset="0"/>
              </a:rPr>
              <a:t>“Acautelai-vos dos falsos profetas, que se vos apresentam disfarçados em ovelhas, mas por dentro são lobos roubadores. </a:t>
            </a:r>
            <a:r>
              <a:rPr lang="pt-BR" b="1" dirty="0">
                <a:solidFill>
                  <a:srgbClr val="FF0000"/>
                </a:solidFill>
                <a:latin typeface="Myriad Pro" panose="020B0503030403020204" pitchFamily="34" charset="0"/>
              </a:rPr>
              <a:t>Pelos seus frutos os conhecereis</a:t>
            </a:r>
            <a:r>
              <a:rPr lang="pt-BR" dirty="0">
                <a:latin typeface="Myriad Pro" panose="020B0503030403020204" pitchFamily="34" charset="0"/>
              </a:rPr>
              <a:t>. Colhem-se, porventura, uvas dos espinheiros ou figos dos abrolhos? Assim, toda árvore boa produz bons frutos, porém a árvore má produz frutos maus. Não pode a árvore boa produzir frutos maus, nem a árvore má produzir frutos bons. Toda árvore que não produz bom fruto é cortada e lançada ao fogo. Assim, pois, pelos seus frutos os conhecereis. Nem todo o que me diz: Senhor, Senhor! entrará no reino dos céus, mas aquele que faz a vontade de meu Pai, que está nos céus. Muitos, naquele dia, hão de dizer-me: Senhor, Senhor! Porventura, não temos nós profetizado em teu nome, e em teu nome não expelimos demônios, e em teu nome não fizemos muitos milagres? Então, lhes direi explicitamente: nunca vos conheci. Apartai-vos de mim, os que praticais a iniquidade”. </a:t>
            </a:r>
            <a:r>
              <a:rPr lang="pt-BR" b="1" dirty="0">
                <a:latin typeface="Myriad Pro" panose="020B0503030403020204" pitchFamily="34" charset="0"/>
              </a:rPr>
              <a:t>Mateus 7:15-23</a:t>
            </a:r>
            <a:endParaRPr lang="pt-BR" dirty="0">
              <a:latin typeface="Myriad Pro" panose="020B0503030403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05" y="4682793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53" grpId="0"/>
      <p:bldP spid="35" grpId="0"/>
      <p:bldP spid="4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3" name="Retângulo Arredondado 12"/>
          <p:cNvSpPr/>
          <p:nvPr/>
        </p:nvSpPr>
        <p:spPr>
          <a:xfrm>
            <a:off x="313509" y="581123"/>
            <a:ext cx="6048102" cy="2683728"/>
          </a:xfrm>
          <a:prstGeom prst="roundRect">
            <a:avLst>
              <a:gd name="adj" fmla="val 8879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988383" y="3657600"/>
            <a:ext cx="5373228" cy="2956204"/>
          </a:xfrm>
          <a:prstGeom prst="roundRect">
            <a:avLst>
              <a:gd name="adj" fmla="val 8390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1284" y="771664"/>
            <a:ext cx="5443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“Se disseres no teu coração: Como conhecerei a palavra que o Senhor não falou? Sabe que, quando esse profeta falar em nome do Senhor, </a:t>
            </a:r>
            <a:r>
              <a:rPr lang="pt-BR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e a palavra dele se não cumprir, nem suceder, como profetizou, esta é palavra que o Senhor não disse</a:t>
            </a:r>
            <a:r>
              <a:rPr lang="pt-BR" sz="2000" dirty="0">
                <a:latin typeface="Myriad Pro" panose="020B0503030403020204" pitchFamily="34" charset="0"/>
              </a:rPr>
              <a:t>; com soberba, a falou o tal profeta; não tenhas temor dele.” </a:t>
            </a:r>
            <a:r>
              <a:rPr lang="pt-BR" sz="2000" b="1" dirty="0">
                <a:latin typeface="Myriad Pro" panose="020B0503030403020204" pitchFamily="34" charset="0"/>
              </a:rPr>
              <a:t>Deuteronômio 18:21,22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256841" y="4012317"/>
            <a:ext cx="4902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“Quando vos disserem: Consultai os necromantes e os adivinhos, que chilreiam e murmuram, acaso, não consultará o povo ao seu Deus? A favor dos vivos se consultarão os mortos? </a:t>
            </a:r>
            <a:r>
              <a:rPr lang="pt-BR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À lei e ao testemunho! Se eles não falarem desta maneira, jamais verão a alva”.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b="1" dirty="0">
                <a:latin typeface="Myriad Pro" panose="020B0503030403020204" pitchFamily="34" charset="0"/>
              </a:rPr>
              <a:t>Isaías 8:19,20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61B7F6-5E6E-4F0B-AE35-9F1C5B50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684" y="581123"/>
            <a:ext cx="4986960" cy="45723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E5F786F-C8AA-453D-B84D-D68D2A5AFC14}"/>
              </a:ext>
            </a:extLst>
          </p:cNvPr>
          <p:cNvSpPr txBox="1"/>
          <p:nvPr/>
        </p:nvSpPr>
        <p:spPr>
          <a:xfrm>
            <a:off x="7030951" y="820607"/>
            <a:ext cx="60946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Myriad Pro" panose="020B0503030403020204" pitchFamily="34" charset="0"/>
              </a:rPr>
              <a:t>“</a:t>
            </a:r>
            <a:r>
              <a:rPr lang="pt-BR" sz="2000" dirty="0">
                <a:latin typeface="Myriad Pro" panose="020B0503030403020204" pitchFamily="34" charset="0"/>
              </a:rPr>
              <a:t>Só eu, Daniel, tive aquela visão; os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homens que estavam comigo nada viram;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não obstante, caiu sobre eles grande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temor, e fugiram e se esconderam. Fiquei,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pois, eu só e contemplei esta grande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visão, e não restou força em mim; o meu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rosto mudou de cor e se desfigurou, e não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retive força alguma. Contudo, ouvi a voz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das suas palavras; e, ouvindo-a, caí sem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sentidos, rosto em terra. Eis que certa mão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me tocou, sacudiu-me e me pôs sobre os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meus joelhos e as palmas das minhas 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mãos.” </a:t>
            </a:r>
            <a:r>
              <a:rPr lang="pt-BR" sz="2000" b="1" dirty="0">
                <a:latin typeface="Myriad Pro" panose="020B0503030403020204" pitchFamily="34" charset="0"/>
              </a:rPr>
              <a:t>Daniel 10:7-10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84" y="4866211"/>
            <a:ext cx="18838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5" grpId="0"/>
      <p:bldP spid="4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1026133" y="2272416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F4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37" y="1369255"/>
            <a:ext cx="4310496" cy="3274579"/>
          </a:xfrm>
          <a:prstGeom prst="rect">
            <a:avLst/>
          </a:prstGeom>
        </p:spPr>
      </p:pic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1887509" y="2439301"/>
            <a:ext cx="324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Aceita a Jesus Cristo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623" y="310810"/>
            <a:ext cx="6557737" cy="1593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767934" y="892201"/>
            <a:ext cx="5847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Características de um profeta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665864" y="1742597"/>
            <a:ext cx="3667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Somente a presença de fenômenos físicos não é a prova suficiente do verdadeiro dom de profecia, pois Satanás também opera sinais. O verdadeiro profeta deve apresentar todas as cinco características citadas.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1026133" y="3130891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1026133" y="3989366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F4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Arredondado 24"/>
          <p:cNvSpPr/>
          <p:nvPr/>
        </p:nvSpPr>
        <p:spPr>
          <a:xfrm>
            <a:off x="1054174" y="4843497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EFE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1343023" y="3310775"/>
            <a:ext cx="416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Manifesta bons frutos em sua vida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47910" y="4159465"/>
            <a:ext cx="39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Suas profecias são cumpridas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849021" y="4891740"/>
            <a:ext cx="32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Vive em conformidade com a Bíblia e a lei de Deus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1027643" y="5709522"/>
            <a:ext cx="4846326" cy="746357"/>
          </a:xfrm>
          <a:prstGeom prst="roundRect">
            <a:avLst>
              <a:gd name="adj" fmla="val 12112"/>
            </a:avLst>
          </a:prstGeom>
          <a:solidFill>
            <a:srgbClr val="F4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634213" y="5759534"/>
            <a:ext cx="374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Suas visões são acompanhadas de fenômenos físicos.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01" y="4643834"/>
            <a:ext cx="1883827" cy="189602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260558" y="2221714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1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60558" y="3066728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60558" y="3911742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3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60558" y="4739996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4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60558" y="5663195"/>
            <a:ext cx="914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eufreit ExtraBold" panose="00000900000000000000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193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/>
      <p:bldP spid="17" grpId="0"/>
      <p:bldP spid="21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22" grpId="0"/>
      <p:bldP spid="31" grpId="0"/>
      <p:bldP spid="32" grpId="0"/>
      <p:bldP spid="33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335298" y="2377790"/>
            <a:ext cx="60458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Como deus apresenta a manifestação do dom profético em sua igreja nos últimos dias?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3656284"/>
            <a:ext cx="5836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“Irou-se o dragão contra a mulher e foi pelejar com os restantes da sua descendência, os que guardam os mandamentos de Deus e têm o testemunho de Jesus; e se pôs em pé sobre a areia do mar.”</a:t>
            </a:r>
          </a:p>
          <a:p>
            <a:r>
              <a:rPr lang="pt-BR" sz="2000" b="1" dirty="0">
                <a:latin typeface="Myriad Pro" panose="020B0503030403020204" pitchFamily="34" charset="0"/>
              </a:rPr>
              <a:t>Apocalipse 12:17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03" y="1791418"/>
            <a:ext cx="2865368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872" y="1752946"/>
            <a:ext cx="2865368" cy="382252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95519" y="1752946"/>
            <a:ext cx="66858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igreja dos últimos dias tem duas características interessantes. Os que guardam os mandamentos de deus e têm o testemunho de Jesus. Mas o que é o testemunho de jesus?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95519" y="3890612"/>
            <a:ext cx="6045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“Prostrei-me ante os seus pés para adorá-lo. Ele, porém, me disse: Vê, não faças isso; sou conservo teu e dos teus irmãos que mantêm o testemunho de Jesus; adora a Deus. </a:t>
            </a:r>
            <a:r>
              <a:rPr lang="pt-BR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Pois o testemunho de Jesus é o espírito da profecia</a:t>
            </a:r>
            <a:r>
              <a:rPr lang="pt-BR" sz="2000" b="1" dirty="0">
                <a:latin typeface="Myriad Pro" panose="020B0503030403020204" pitchFamily="34" charset="0"/>
              </a:rPr>
              <a:t>.” Apocalipse 19:10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93042" y="1764362"/>
            <a:ext cx="7005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Myriad Pro" panose="020B0503030403020204" pitchFamily="34" charset="0"/>
              </a:rPr>
              <a:t>Meu desejo é de aceitar a mensagem de Deus que foi dada através de seus profetas, homens e mulheres escolhidos por ele. Também acredito que Deus sempre levanta um profeta quando há necessidade para se comunicar com o seu povo, e que para o tempo do fim Ele chamou Ellen White, não para substituir a bíblia, mas para nos ajudar a entendê-la ainda melhor e aplica-la no tempo em que nós vivemos. E que entendemos que ela é uma profeta</a:t>
            </a:r>
            <a:r>
              <a:rPr lang="pt-BR" sz="2100">
                <a:latin typeface="Myriad Pro" panose="020B0503030403020204" pitchFamily="34" charset="0"/>
              </a:rPr>
              <a:t>, pois </a:t>
            </a:r>
            <a:r>
              <a:rPr lang="pt-BR" sz="2100" dirty="0">
                <a:latin typeface="Myriad Pro" panose="020B0503030403020204" pitchFamily="34" charset="0"/>
              </a:rPr>
              <a:t>passa em todos os testes de um profeta verdadeiro.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1001</Words>
  <Application>Microsoft Macintosh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52</cp:revision>
  <dcterms:created xsi:type="dcterms:W3CDTF">2020-07-07T19:42:46Z</dcterms:created>
  <dcterms:modified xsi:type="dcterms:W3CDTF">2021-05-06T00:53:38Z</dcterms:modified>
</cp:coreProperties>
</file>