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5" r:id="rId5"/>
    <p:sldId id="260" r:id="rId6"/>
    <p:sldId id="266" r:id="rId7"/>
    <p:sldId id="257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0A0"/>
    <a:srgbClr val="FF6699"/>
    <a:srgbClr val="FF0066"/>
    <a:srgbClr val="FF5050"/>
    <a:srgbClr val="FFC28F"/>
    <a:srgbClr val="600404"/>
    <a:srgbClr val="7C3825"/>
    <a:srgbClr val="561403"/>
    <a:srgbClr val="D8B13E"/>
    <a:srgbClr val="E94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CB705-B69F-4C4A-87E2-A691C1384E66}" v="33" dt="2021-04-30T13:41:13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re Oliveira" userId="e0860796-549a-4a1e-bd95-bc2a32037524" providerId="ADAL" clId="{B3FCB705-B69F-4C4A-87E2-A691C1384E66}"/>
    <pc:docChg chg="modSld">
      <pc:chgData name="Meire Oliveira" userId="e0860796-549a-4a1e-bd95-bc2a32037524" providerId="ADAL" clId="{B3FCB705-B69F-4C4A-87E2-A691C1384E66}" dt="2021-04-30T13:41:13.491" v="33" actId="20577"/>
      <pc:docMkLst>
        <pc:docMk/>
      </pc:docMkLst>
      <pc:sldChg chg="modAnim">
        <pc:chgData name="Meire Oliveira" userId="e0860796-549a-4a1e-bd95-bc2a32037524" providerId="ADAL" clId="{B3FCB705-B69F-4C4A-87E2-A691C1384E66}" dt="2021-04-30T13:37:04.694" v="0"/>
        <pc:sldMkLst>
          <pc:docMk/>
          <pc:sldMk cId="503766041" sldId="256"/>
        </pc:sldMkLst>
      </pc:sldChg>
      <pc:sldChg chg="modSp modAnim">
        <pc:chgData name="Meire Oliveira" userId="e0860796-549a-4a1e-bd95-bc2a32037524" providerId="ADAL" clId="{B3FCB705-B69F-4C4A-87E2-A691C1384E66}" dt="2021-04-30T13:41:13.491" v="33" actId="20577"/>
        <pc:sldMkLst>
          <pc:docMk/>
          <pc:sldMk cId="3842528858" sldId="257"/>
        </pc:sldMkLst>
        <pc:spChg chg="mod">
          <ac:chgData name="Meire Oliveira" userId="e0860796-549a-4a1e-bd95-bc2a32037524" providerId="ADAL" clId="{B3FCB705-B69F-4C4A-87E2-A691C1384E66}" dt="2021-04-30T13:41:13.491" v="33" actId="20577"/>
          <ac:spMkLst>
            <pc:docMk/>
            <pc:sldMk cId="3842528858" sldId="257"/>
            <ac:spMk id="7" creationId="{00000000-0000-0000-0000-000000000000}"/>
          </ac:spMkLst>
        </pc:spChg>
      </pc:sldChg>
      <pc:sldChg chg="modAnim">
        <pc:chgData name="Meire Oliveira" userId="e0860796-549a-4a1e-bd95-bc2a32037524" providerId="ADAL" clId="{B3FCB705-B69F-4C4A-87E2-A691C1384E66}" dt="2021-04-30T13:37:49.290" v="8"/>
        <pc:sldMkLst>
          <pc:docMk/>
          <pc:sldMk cId="2878561007" sldId="259"/>
        </pc:sldMkLst>
      </pc:sldChg>
      <pc:sldChg chg="modSp modAnim">
        <pc:chgData name="Meire Oliveira" userId="e0860796-549a-4a1e-bd95-bc2a32037524" providerId="ADAL" clId="{B3FCB705-B69F-4C4A-87E2-A691C1384E66}" dt="2021-04-30T13:39:30.601" v="21"/>
        <pc:sldMkLst>
          <pc:docMk/>
          <pc:sldMk cId="2130407961" sldId="260"/>
        </pc:sldMkLst>
        <pc:spChg chg="mod">
          <ac:chgData name="Meire Oliveira" userId="e0860796-549a-4a1e-bd95-bc2a32037524" providerId="ADAL" clId="{B3FCB705-B69F-4C4A-87E2-A691C1384E66}" dt="2021-04-30T13:39:15.491" v="18" actId="20577"/>
          <ac:spMkLst>
            <pc:docMk/>
            <pc:sldMk cId="2130407961" sldId="260"/>
            <ac:spMk id="31" creationId="{00000000-0000-0000-0000-000000000000}"/>
          </ac:spMkLst>
        </pc:spChg>
      </pc:sldChg>
      <pc:sldChg chg="modAnim">
        <pc:chgData name="Meire Oliveira" userId="e0860796-549a-4a1e-bd95-bc2a32037524" providerId="ADAL" clId="{B3FCB705-B69F-4C4A-87E2-A691C1384E66}" dt="2021-04-30T13:37:27.632" v="4"/>
        <pc:sldMkLst>
          <pc:docMk/>
          <pc:sldMk cId="1390931848" sldId="261"/>
        </pc:sldMkLst>
      </pc:sldChg>
      <pc:sldChg chg="modAnim">
        <pc:chgData name="Meire Oliveira" userId="e0860796-549a-4a1e-bd95-bc2a32037524" providerId="ADAL" clId="{B3FCB705-B69F-4C4A-87E2-A691C1384E66}" dt="2021-04-30T13:38:06.724" v="12"/>
        <pc:sldMkLst>
          <pc:docMk/>
          <pc:sldMk cId="3797933788" sldId="265"/>
        </pc:sldMkLst>
      </pc:sldChg>
      <pc:sldChg chg="modSp mod modAnim">
        <pc:chgData name="Meire Oliveira" userId="e0860796-549a-4a1e-bd95-bc2a32037524" providerId="ADAL" clId="{B3FCB705-B69F-4C4A-87E2-A691C1384E66}" dt="2021-04-30T13:40:35.650" v="30"/>
        <pc:sldMkLst>
          <pc:docMk/>
          <pc:sldMk cId="3008213182" sldId="266"/>
        </pc:sldMkLst>
        <pc:spChg chg="mod">
          <ac:chgData name="Meire Oliveira" userId="e0860796-549a-4a1e-bd95-bc2a32037524" providerId="ADAL" clId="{B3FCB705-B69F-4C4A-87E2-A691C1384E66}" dt="2021-04-30T13:40:31.212" v="28" actId="1076"/>
          <ac:spMkLst>
            <pc:docMk/>
            <pc:sldMk cId="3008213182" sldId="266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3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96538">
            <a:off x="5229013" y="4788703"/>
            <a:ext cx="1733972" cy="352271"/>
          </a:xfrm>
        </p:spPr>
        <p:txBody>
          <a:bodyPr>
            <a:noAutofit/>
          </a:bodyPr>
          <a:lstStyle/>
          <a:p>
            <a:r>
              <a:rPr lang="pt-BR" sz="1800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Episódio 9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55519" y="5425951"/>
            <a:ext cx="7680960" cy="585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 pedra diferente</a:t>
            </a:r>
          </a:p>
        </p:txBody>
      </p:sp>
    </p:spTree>
    <p:extLst>
      <p:ext uri="{BB962C8B-B14F-4D97-AF65-F5344CB8AC3E}">
        <p14:creationId xmlns:p14="http://schemas.microsoft.com/office/powerpoint/2010/main" val="503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" y="1963171"/>
            <a:ext cx="12192000" cy="5003407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5146" y="406738"/>
            <a:ext cx="6571981" cy="18139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000" b="1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Todas as nossas escolhas,</a:t>
            </a:r>
          </a:p>
          <a:p>
            <a:pPr algn="l"/>
            <a:r>
              <a:rPr lang="pt-BR" sz="3000" b="1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todas as nossas atitudes devem agradar primeiramente a quem</a:t>
            </a:r>
            <a:r>
              <a:rPr lang="pt-BR" sz="3300" b="1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?</a:t>
            </a:r>
            <a:endParaRPr lang="pt-BR" sz="3300" cap="all" dirty="0">
              <a:solidFill>
                <a:srgbClr val="600404"/>
              </a:solidFill>
              <a:latin typeface="Neufreit ExtraBold" panose="00000900000000000000" pitchFamily="50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79" y="317451"/>
            <a:ext cx="5086199" cy="209720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7450977" y="704334"/>
            <a:ext cx="4114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Myriad Pro" panose="020B0503030403020204" pitchFamily="34" charset="0"/>
              </a:rPr>
              <a:t>“Portanto, quer comais, quer bebais ou façais outra coisa qualquer, fazei tudo para a glória de Deus</a:t>
            </a:r>
            <a:r>
              <a:rPr lang="pt-BR" sz="2000" b="1" dirty="0">
                <a:latin typeface="Myriad Pro" panose="020B0503030403020204" pitchFamily="34" charset="0"/>
              </a:rPr>
              <a:t>.”</a:t>
            </a:r>
          </a:p>
          <a:p>
            <a:pPr algn="ctr"/>
            <a:r>
              <a:rPr lang="pt-BR" sz="2000" b="1" dirty="0">
                <a:latin typeface="Myriad Pro" panose="020B0503030403020204" pitchFamily="34" charset="0"/>
              </a:rPr>
              <a:t>1 Coríntios 10:31</a:t>
            </a:r>
            <a:endParaRPr lang="pt-BR" sz="2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808515" y="1591316"/>
            <a:ext cx="6792685" cy="44892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400397" y="2448705"/>
            <a:ext cx="53912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Que coisas devem ser abandonadas por alguém que escolhe andar com deus?</a:t>
            </a: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325285" y="3890870"/>
            <a:ext cx="55414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Myriad Pro" panose="020B0503030403020204" pitchFamily="34" charset="0"/>
              </a:rPr>
              <a:t>“Agora, porém, despojai-vos, igualmente, de tudo isto: ira, indignação, maldade, maledicência, linguagem obscena do vosso falar.”</a:t>
            </a:r>
          </a:p>
          <a:p>
            <a:pPr algn="ctr"/>
            <a:r>
              <a:rPr lang="pt-BR" sz="2000" b="1" dirty="0">
                <a:latin typeface="Myriad Pro" panose="020B0503030403020204" pitchFamily="34" charset="0"/>
              </a:rPr>
              <a:t>Colossenses 3:8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1" y="532400"/>
            <a:ext cx="1883827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4" y="332573"/>
            <a:ext cx="10994632" cy="64154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chemeClr val="bg1"/>
                </a:solidFill>
                <a:latin typeface="Loew Black" panose="00000A00000000000000" pitchFamily="50" charset="0"/>
              </a:rPr>
              <a:t>3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248" y="4851964"/>
            <a:ext cx="1883827" cy="189602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675042" y="1991409"/>
            <a:ext cx="93022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“Ao anjo da igreja em </a:t>
            </a:r>
            <a:r>
              <a:rPr lang="pt-BR" sz="2000" dirty="0" err="1">
                <a:latin typeface="Myriad Pro" panose="020B0503030403020204" pitchFamily="34" charset="0"/>
              </a:rPr>
              <a:t>Laodicéia</a:t>
            </a:r>
            <a:r>
              <a:rPr lang="pt-BR" sz="2000" dirty="0">
                <a:latin typeface="Myriad Pro" panose="020B0503030403020204" pitchFamily="34" charset="0"/>
              </a:rPr>
              <a:t> escreva: Estas são as palavras do Amém, a testemunha fiel e verdadeira, o soberano da criação de Deus. Conheço as suas obras, sei que você não é frio nem quente. Melhor seria que você fosse frio ou quente! Assim, porque você é morno, nem frio nem quente, estou a ponto de vomitá-lo da minha boca. Você diz: Estou rico, adquiri riquezas e não preciso de nada. Não reconhece, porém, que é miserável, digno de compaixão, pobre, cego e que está nu. Dou-lhe este aconselho: Compre de mim ouro refinado no fogo e você se tornará rico; compre roupas brancas e vista-se para cobrir a sua vergonhosa nudez; e compre colírio para ungir os seus olhos e poder enxergar. Repreendo e disciplino aqueles que eu amo. Por isso, seja diligente e arrependa-se. Eis que estou à porta e bato. Se alguém ouvir a minha voz e abrir a porta, entrarei e cearei com ele, e ele comigo. Ao vencedor darei o direito de sentar-se comigo em meu trono, assim como eu também venci e sentei-me com meu Pai em seu trono.” </a:t>
            </a:r>
            <a:r>
              <a:rPr lang="pt-BR" sz="2000" b="1" dirty="0">
                <a:latin typeface="Myriad Pro" panose="020B0503030403020204" pitchFamily="34" charset="0"/>
              </a:rPr>
              <a:t>Apocalipse 3:14-21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75042" y="1022723"/>
            <a:ext cx="89261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Que promessas encontramos na bíblia para aqueles que conseguirem vencer as tentações até o fim?</a:t>
            </a:r>
          </a:p>
        </p:txBody>
      </p:sp>
    </p:spTree>
    <p:extLst>
      <p:ext uri="{BB962C8B-B14F-4D97-AF65-F5344CB8AC3E}">
        <p14:creationId xmlns:p14="http://schemas.microsoft.com/office/powerpoint/2010/main" val="379793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21" y="160997"/>
            <a:ext cx="1609483" cy="223742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1" y="1665413"/>
            <a:ext cx="4364025" cy="377375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1259635" y="1665413"/>
            <a:ext cx="53473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Como vive uma pessoa que entregou a sua vida a cristo?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259635" y="2475726"/>
            <a:ext cx="5676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“Portanto, fomos sepultados com ele na morte por meio do batismo, a fim de que, assim como Cristo foi ressuscitado dos mortos mediante a glória do Pai, </a:t>
            </a:r>
            <a:r>
              <a:rPr lang="pt-BR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também nós vivamos uma vida nova.”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 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259636" y="4214435"/>
            <a:ext cx="5676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Qual é o conselho de deus sobre a vida no mundo?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259635" y="5001368"/>
            <a:ext cx="6421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“Não ameis o mundo, nem as coisas que há no mundo. Se alguém amar o mundo, o amor do Pai não está nele; porque tudo que há no mundo, a concupiscência da carne, a concupiscência dos olhos e a soberba da vida, não procede do Pai, mas procede do mundo.” </a:t>
            </a:r>
            <a:r>
              <a:rPr lang="pt-BR" sz="2000" b="1" dirty="0">
                <a:latin typeface="Myriad Pro" panose="020B0503030403020204" pitchFamily="34" charset="0"/>
              </a:rPr>
              <a:t>1 João 2:15,16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007532" y="2699971"/>
            <a:ext cx="35036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Devemos tomar cuidado com aquilo que o mundo nos oferece, tais como </a:t>
            </a:r>
            <a:r>
              <a:rPr lang="pt-BR" sz="2200" dirty="0">
                <a:solidFill>
                  <a:schemeClr val="bg1"/>
                </a:solidFill>
                <a:latin typeface="Comix Regular Caps" panose="020B7200000000000000" pitchFamily="34" charset="0"/>
              </a:rPr>
              <a:t>bebida, fumo, drogas, e lugares que não são adequados</a:t>
            </a:r>
            <a:r>
              <a:rPr lang="pt-BR" sz="2000" dirty="0">
                <a:latin typeface="Comix Regular Caps" panose="020B7200000000000000" pitchFamily="34" charset="0"/>
              </a:rPr>
              <a:t> para a presença de alguém que vive a vida de acordo com a vontade de Deus. </a:t>
            </a:r>
          </a:p>
        </p:txBody>
      </p:sp>
    </p:spTree>
    <p:extLst>
      <p:ext uri="{BB962C8B-B14F-4D97-AF65-F5344CB8AC3E}">
        <p14:creationId xmlns:p14="http://schemas.microsoft.com/office/powerpoint/2010/main" val="21304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0" grpId="0"/>
      <p:bldP spid="28" grpId="0"/>
      <p:bldP spid="3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sp>
        <p:nvSpPr>
          <p:cNvPr id="12" name="Retângulo Arredondado 11"/>
          <p:cNvSpPr/>
          <p:nvPr/>
        </p:nvSpPr>
        <p:spPr>
          <a:xfrm>
            <a:off x="1259635" y="4938317"/>
            <a:ext cx="5036662" cy="1606173"/>
          </a:xfrm>
          <a:prstGeom prst="roundRect">
            <a:avLst>
              <a:gd name="adj" fmla="val 12112"/>
            </a:avLst>
          </a:prstGeom>
          <a:solidFill>
            <a:srgbClr val="FE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/>
          <p:cNvSpPr/>
          <p:nvPr/>
        </p:nvSpPr>
        <p:spPr>
          <a:xfrm>
            <a:off x="6506401" y="4938316"/>
            <a:ext cx="5521670" cy="1606173"/>
          </a:xfrm>
          <a:prstGeom prst="roundRect">
            <a:avLst>
              <a:gd name="adj" fmla="val 12112"/>
            </a:avLst>
          </a:prstGeom>
          <a:solidFill>
            <a:srgbClr val="FE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1259635" y="1665413"/>
            <a:ext cx="53473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Um cristão pode usar joias?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259635" y="2142467"/>
            <a:ext cx="7884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yriad Pro" panose="020B0503030403020204" pitchFamily="34" charset="0"/>
              </a:rPr>
              <a:t>“Não seja o adorno da esposa o que é exterior, como frisado de cabelos, adereços de ouro, aparato de vestuário; seja, porém, o homem interior do coração, unido ao incorruptível trajo de um espírito manso e tranquilo, que é de grande valor diante de Deus.” </a:t>
            </a:r>
            <a:r>
              <a:rPr lang="pt-BR" b="1" dirty="0">
                <a:latin typeface="Myriad Pro" panose="020B0503030403020204" pitchFamily="34" charset="0"/>
              </a:rPr>
              <a:t>1 Pedro 3:3,4</a:t>
            </a:r>
            <a:endParaRPr lang="pt-BR" dirty="0">
              <a:latin typeface="Myriad Pro" panose="020B0503030403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689326" y="3900424"/>
            <a:ext cx="5454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cap="all" dirty="0">
                <a:solidFill>
                  <a:srgbClr val="FF0066"/>
                </a:solidFill>
                <a:latin typeface="Neufreit ExtraBold" panose="00000900000000000000" pitchFamily="50" charset="0"/>
              </a:rPr>
              <a:t>Olhe que outros cuidados são importantes para um cristão.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469739" y="5141237"/>
            <a:ext cx="4682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yriad Pro" panose="020B0503030403020204" pitchFamily="34" charset="0"/>
              </a:rPr>
              <a:t>“Não saia da vossa boca nenhuma palavra torpe, e sim unicamente a que for boa para edificação, conforme a necessidade, e, assim, transmita graça aos que ouvem”. </a:t>
            </a:r>
            <a:r>
              <a:rPr lang="pt-BR" b="1" dirty="0">
                <a:latin typeface="Myriad Pro" panose="020B0503030403020204" pitchFamily="34" charset="0"/>
              </a:rPr>
              <a:t>Efésios 4:29</a:t>
            </a:r>
            <a:endParaRPr lang="pt-BR" dirty="0">
              <a:latin typeface="Myriad Pro" panose="020B0503030403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607026" y="5051037"/>
            <a:ext cx="5323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yriad Pro" panose="020B0503030403020204" pitchFamily="34" charset="0"/>
              </a:rPr>
              <a:t> ”Finalmente, irmãos, tudo o que é verdadeiro, tudo o que é respeitável, tudo o que é justo, tudo o que é puro, tudo o que é amável, tudo o que é de boa fama, se alguma virtude há e se algum louvor existe, seja isso o que ocupe o vosso pensamento.” </a:t>
            </a:r>
            <a:r>
              <a:rPr lang="pt-BR" b="1" dirty="0">
                <a:latin typeface="Myriad Pro" panose="020B0503030403020204" pitchFamily="34" charset="0"/>
              </a:rPr>
              <a:t>Filipenses 4:8</a:t>
            </a:r>
            <a:endParaRPr lang="pt-BR" dirty="0">
              <a:latin typeface="Myriad Pro" panose="020B0503030403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07" y="549949"/>
            <a:ext cx="3026613" cy="40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5" grpId="0"/>
      <p:bldP spid="30" grpId="0"/>
      <p:bldP spid="28" grpId="0"/>
      <p:bldP spid="31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971631" y="2690950"/>
            <a:ext cx="6248739" cy="1581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chemeClr val="bg1"/>
                </a:solidFill>
                <a:latin typeface="Coolvetica Rg" panose="020B0603030602020004" pitchFamily="34" charset="0"/>
              </a:rPr>
              <a:t>Creio que a Bíblia é Inspirada por Deus, aceitarei Ela como regra de fé da minha vida e tomarei tempo diário para ler a Sua mensagem.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79" y="5829300"/>
            <a:ext cx="1495132" cy="7594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23748" y="2207215"/>
            <a:ext cx="574450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latin typeface="Myriad Pro" panose="020B0503030403020204" pitchFamily="34" charset="0"/>
              </a:rPr>
              <a:t>Aceito que aquele que </a:t>
            </a:r>
            <a:r>
              <a:rPr lang="pt-BR" sz="2700">
                <a:latin typeface="Myriad Pro" panose="020B0503030403020204" pitchFamily="34" charset="0"/>
              </a:rPr>
              <a:t>aceita Jesus, </a:t>
            </a:r>
            <a:r>
              <a:rPr lang="pt-BR" sz="2700" dirty="0">
                <a:latin typeface="Myriad Pro" panose="020B0503030403020204" pitchFamily="34" charset="0"/>
              </a:rPr>
              <a:t>vive uma vida nova que é refletida em todos os atos </a:t>
            </a:r>
            <a:r>
              <a:rPr lang="pt-BR" sz="2700">
                <a:latin typeface="Myriad Pro" panose="020B0503030403020204" pitchFamily="34" charset="0"/>
              </a:rPr>
              <a:t>e pensamentos, </a:t>
            </a:r>
            <a:r>
              <a:rPr lang="pt-BR" sz="2700" dirty="0">
                <a:latin typeface="Myriad Pro" panose="020B0503030403020204" pitchFamily="34" charset="0"/>
              </a:rPr>
              <a:t>e assim desejo viver a minha vida em gratidão e louvor a Deus. </a:t>
            </a:r>
          </a:p>
        </p:txBody>
      </p:sp>
    </p:spTree>
    <p:extLst>
      <p:ext uri="{BB962C8B-B14F-4D97-AF65-F5344CB8AC3E}">
        <p14:creationId xmlns:p14="http://schemas.microsoft.com/office/powerpoint/2010/main" val="3842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733</Words>
  <Application>Microsoft Macintosh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Comix Regular Caps</vt:lpstr>
      <vt:lpstr>Coolvetica Rg</vt:lpstr>
      <vt:lpstr>Loew Black</vt:lpstr>
      <vt:lpstr>Myriad Pro</vt:lpstr>
      <vt:lpstr>Neufreit ExtraBold</vt:lpstr>
      <vt:lpstr>Tema do Office</vt:lpstr>
      <vt:lpstr>Episódio 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Mara Buás</dc:creator>
  <cp:lastModifiedBy>Marcelle Ferrari</cp:lastModifiedBy>
  <cp:revision>48</cp:revision>
  <dcterms:created xsi:type="dcterms:W3CDTF">2020-07-07T19:42:46Z</dcterms:created>
  <dcterms:modified xsi:type="dcterms:W3CDTF">2021-05-06T01:02:13Z</dcterms:modified>
</cp:coreProperties>
</file>