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7" r:id="rId5"/>
    <p:sldId id="264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403"/>
    <a:srgbClr val="FFCC66"/>
    <a:srgbClr val="8CF8B5"/>
    <a:srgbClr val="62FADD"/>
    <a:srgbClr val="047F68"/>
    <a:srgbClr val="D197B8"/>
    <a:srgbClr val="E9CE5D"/>
    <a:srgbClr val="D8B13E"/>
    <a:srgbClr val="600404"/>
    <a:srgbClr val="7C3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A09E1-9E1F-4116-BB80-6DCC3CC7B4DC}" v="32" dt="2021-04-30T14:12:05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3CEA09E1-9E1F-4116-BB80-6DCC3CC7B4DC}"/>
    <pc:docChg chg="modSld">
      <pc:chgData name="Meire Oliveira" userId="e0860796-549a-4a1e-bd95-bc2a32037524" providerId="ADAL" clId="{3CEA09E1-9E1F-4116-BB80-6DCC3CC7B4DC}" dt="2021-04-30T14:12:05.416" v="31" actId="20577"/>
      <pc:docMkLst>
        <pc:docMk/>
      </pc:docMkLst>
      <pc:sldChg chg="modAnim">
        <pc:chgData name="Meire Oliveira" userId="e0860796-549a-4a1e-bd95-bc2a32037524" providerId="ADAL" clId="{3CEA09E1-9E1F-4116-BB80-6DCC3CC7B4DC}" dt="2021-04-30T14:08:20.150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3CEA09E1-9E1F-4116-BB80-6DCC3CC7B4DC}" dt="2021-04-30T14:12:05.416" v="31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3CEA09E1-9E1F-4116-BB80-6DCC3CC7B4DC}" dt="2021-04-30T14:12:05.416" v="31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3CEA09E1-9E1F-4116-BB80-6DCC3CC7B4DC}" dt="2021-04-30T14:09:06.228" v="14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3CEA09E1-9E1F-4116-BB80-6DCC3CC7B4DC}" dt="2021-04-30T14:08:38.508" v="7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3CEA09E1-9E1F-4116-BB80-6DCC3CC7B4DC}" dt="2021-04-30T14:10:55.867" v="27" actId="207"/>
        <pc:sldMkLst>
          <pc:docMk/>
          <pc:sldMk cId="3310484337" sldId="264"/>
        </pc:sldMkLst>
        <pc:spChg chg="mod">
          <ac:chgData name="Meire Oliveira" userId="e0860796-549a-4a1e-bd95-bc2a32037524" providerId="ADAL" clId="{3CEA09E1-9E1F-4116-BB80-6DCC3CC7B4DC}" dt="2021-04-30T14:10:55.867" v="27" actId="207"/>
          <ac:spMkLst>
            <pc:docMk/>
            <pc:sldMk cId="3310484337" sldId="264"/>
            <ac:spMk id="14" creationId="{00000000-0000-0000-0000-000000000000}"/>
          </ac:spMkLst>
        </pc:spChg>
      </pc:sldChg>
      <pc:sldChg chg="modAnim">
        <pc:chgData name="Meire Oliveira" userId="e0860796-549a-4a1e-bd95-bc2a32037524" providerId="ADAL" clId="{3CEA09E1-9E1F-4116-BB80-6DCC3CC7B4DC}" dt="2021-04-30T14:09:47.914" v="21"/>
        <pc:sldMkLst>
          <pc:docMk/>
          <pc:sldMk cId="286548587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12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molhada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36130" y="809896"/>
            <a:ext cx="3308854" cy="5025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O QUE SIGNIFICA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36130" y="1251591"/>
            <a:ext cx="5751608" cy="697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5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BATISMO NA BÍBLIA?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6129" y="2019175"/>
            <a:ext cx="54598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“Ou, porventura, ignorais que todos nós que fomos batizados em Cristo Jesus fomos batizados na sua morte? Fomos, pois, sepultados com ele na morte pelo batismo; para que, como Cristo foi ressuscitado dentre os mortos pela glória do Pai, assim também andemos nós em novidade de vida</a:t>
            </a:r>
            <a:r>
              <a:rPr lang="pt-BR" sz="2000" b="1" dirty="0">
                <a:latin typeface="Myriad Pro" panose="020B0503030403020204" pitchFamily="34" charset="0"/>
              </a:rPr>
              <a:t>.“ Romanos 6:3,4</a:t>
            </a:r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39" y="4741817"/>
            <a:ext cx="5086199" cy="168510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41377" y="5104602"/>
            <a:ext cx="3606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561403"/>
                </a:solidFill>
                <a:latin typeface="Comix Regular Caps" panose="020B7200000000000000" pitchFamily="34" charset="0"/>
              </a:rPr>
              <a:t>O batismo é o símbolo da morte para esse mundo e uma nova vida em Cristo Jesus. 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31" y="2635687"/>
            <a:ext cx="4566300" cy="382862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0" y="1358538"/>
            <a:ext cx="6339271" cy="3887932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74484" y="2121490"/>
            <a:ext cx="5007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DE QUE MANEIRA JESUS CRISTO FOI BATIZADO?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74484" y="2999700"/>
            <a:ext cx="5099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“Naqueles dias, veio Jesus de Nazaré da Galileia e por João foi batizado no rio Jordão. Logo ao sair da água, viu os céus rasgarem-se e o Espírito descendo como pomba sobre ele.” </a:t>
            </a:r>
            <a:r>
              <a:rPr lang="pt-BR" sz="2000" b="1" dirty="0">
                <a:latin typeface="Myriad Pro" panose="020B0503030403020204" pitchFamily="34" charset="0"/>
              </a:rPr>
              <a:t>Marcos 1:9,10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56" y="587887"/>
            <a:ext cx="1883827" cy="188992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7513630" y="3429000"/>
            <a:ext cx="3825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Jesus foi batizado por imersão, ou seja, ele foi mergulhado nas águas. A própria palavra “batismo” vem do grego e significa “mergulhar”. Interessante que Jesus não tinha pecados, mas mesmo assim se batizou. Com certeza foi um grande exemplo.  </a:t>
            </a:r>
          </a:p>
        </p:txBody>
      </p:sp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72469" y="630892"/>
            <a:ext cx="4721846" cy="38726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3" y="1726232"/>
            <a:ext cx="6049002" cy="36019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06406" y="2567226"/>
            <a:ext cx="4692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QUAL A IMPORTÂNCIA DO BATISMO PARA A SALVAÇÃO?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06406" y="3429216"/>
            <a:ext cx="4478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“Quem crer e for batizado será salvo; quem, porém, não crer será condenado.”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Marcos 16:16</a:t>
            </a:r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29" y="4672283"/>
            <a:ext cx="1883827" cy="18899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273443" y="1145150"/>
            <a:ext cx="3919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É claro que existem pessoas que não foram batizadas e ainda assim serão salvas, como o ladrão na cruz, mas casos como esse acontecem porque não tiveram essa oportunidade. Mas nós, se temos a oportunidade, não devemos desperdiçar.</a:t>
            </a:r>
          </a:p>
        </p:txBody>
      </p:sp>
    </p:spTree>
    <p:extLst>
      <p:ext uri="{BB962C8B-B14F-4D97-AF65-F5344CB8AC3E}">
        <p14:creationId xmlns:p14="http://schemas.microsoft.com/office/powerpoint/2010/main" val="28654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61910" y="688310"/>
            <a:ext cx="3504040" cy="22062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2251051"/>
            <a:ext cx="4674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O QUE ACONTECE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qUANDO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UMA PESSOA É BATIZADA?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95518" y="3274848"/>
            <a:ext cx="4360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“Fomos, pois, sepultados com ele na morte pelo batismo; para que, como Cristo foi ressuscitado dentre os mortos pela glória do Pai, </a:t>
            </a:r>
            <a:r>
              <a:rPr lang="pt-BR" sz="2000" dirty="0">
                <a:solidFill>
                  <a:srgbClr val="FF0000"/>
                </a:solidFill>
                <a:latin typeface="Myriad Pro" panose="020B0503030403020204" pitchFamily="34" charset="0"/>
              </a:rPr>
              <a:t>assim também andemos nós em novidade de vida</a:t>
            </a:r>
            <a:r>
              <a:rPr lang="pt-BR" sz="2000" dirty="0">
                <a:latin typeface="Myriad Pro" panose="020B0503030403020204" pitchFamily="34" charset="0"/>
              </a:rPr>
              <a:t>.”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Romanos 6:4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371560" y="1060636"/>
            <a:ext cx="2806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Não é maravilhoso saber que podemos ter uma vida nova?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3" y="2314988"/>
            <a:ext cx="3226526" cy="43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28006" y="1734393"/>
            <a:ext cx="69359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Myriad Pro" panose="020B0503030403020204" pitchFamily="34" charset="0"/>
              </a:rPr>
              <a:t>Entendo que Cristo Jesus foi batizado nas águas </a:t>
            </a:r>
            <a:r>
              <a:rPr lang="pt-BR" sz="2200">
                <a:latin typeface="Myriad Pro" panose="020B0503030403020204" pitchFamily="34" charset="0"/>
              </a:rPr>
              <a:t>por imersão; creio </a:t>
            </a:r>
            <a:r>
              <a:rPr lang="pt-BR" sz="2200" dirty="0">
                <a:latin typeface="Myriad Pro" panose="020B0503030403020204" pitchFamily="34" charset="0"/>
              </a:rPr>
              <a:t>que o batismo é uma oportunidade para perdão dos meus pecados, para viver uma vida nova, e um testemunho público da minha decisão de aceitar Jesus na minha vida, e viver de acordo com a vontade </a:t>
            </a:r>
            <a:r>
              <a:rPr lang="pt-BR" sz="2200" dirty="0" err="1">
                <a:latin typeface="Myriad Pro" panose="020B0503030403020204" pitchFamily="34" charset="0"/>
              </a:rPr>
              <a:t>dEle.</a:t>
            </a:r>
            <a:r>
              <a:rPr lang="pt-BR" sz="2200" dirty="0">
                <a:latin typeface="Myriad Pro" panose="020B0503030403020204" pitchFamily="34" charset="0"/>
              </a:rPr>
              <a:t> Sei que o batismo é importante na caminhada da minha salvação, e por isso aceito me batizar como Cristo Jesus, ter meus pecados perdoados, e desejo ser salvo por Ele.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435</Words>
  <Application>Microsoft Macintosh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12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51</cp:revision>
  <dcterms:created xsi:type="dcterms:W3CDTF">2020-07-07T19:42:46Z</dcterms:created>
  <dcterms:modified xsi:type="dcterms:W3CDTF">2021-05-06T01:32:27Z</dcterms:modified>
</cp:coreProperties>
</file>