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6" r:id="rId5"/>
    <p:sldId id="260" r:id="rId6"/>
    <p:sldId id="25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404"/>
    <a:srgbClr val="7C3825"/>
    <a:srgbClr val="561403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1524C-2506-4DFA-801A-6D537D0FDD4A}" v="28" dt="2021-04-30T14:16:41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D511524C-2506-4DFA-801A-6D537D0FDD4A}"/>
    <pc:docChg chg="modSld">
      <pc:chgData name="Meire Oliveira" userId="e0860796-549a-4a1e-bd95-bc2a32037524" providerId="ADAL" clId="{D511524C-2506-4DFA-801A-6D537D0FDD4A}" dt="2021-04-30T14:16:41.196" v="27"/>
      <pc:docMkLst>
        <pc:docMk/>
      </pc:docMkLst>
      <pc:sldChg chg="modAnim">
        <pc:chgData name="Meire Oliveira" userId="e0860796-549a-4a1e-bd95-bc2a32037524" providerId="ADAL" clId="{D511524C-2506-4DFA-801A-6D537D0FDD4A}" dt="2021-04-30T14:16:41.196" v="27"/>
        <pc:sldMkLst>
          <pc:docMk/>
          <pc:sldMk cId="503766041" sldId="256"/>
        </pc:sldMkLst>
      </pc:sldChg>
      <pc:sldChg chg="modSp modAnim">
        <pc:chgData name="Meire Oliveira" userId="e0860796-549a-4a1e-bd95-bc2a32037524" providerId="ADAL" clId="{D511524C-2506-4DFA-801A-6D537D0FDD4A}" dt="2021-04-30T14:16:31.383" v="26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D511524C-2506-4DFA-801A-6D537D0FDD4A}" dt="2021-04-30T14:16:31.383" v="26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Anim">
        <pc:chgData name="Meire Oliveira" userId="e0860796-549a-4a1e-bd95-bc2a32037524" providerId="ADAL" clId="{D511524C-2506-4DFA-801A-6D537D0FDD4A}" dt="2021-04-30T14:14:50.741" v="12"/>
        <pc:sldMkLst>
          <pc:docMk/>
          <pc:sldMk cId="2878561007" sldId="259"/>
        </pc:sldMkLst>
      </pc:sldChg>
      <pc:sldChg chg="modAnim">
        <pc:chgData name="Meire Oliveira" userId="e0860796-549a-4a1e-bd95-bc2a32037524" providerId="ADAL" clId="{D511524C-2506-4DFA-801A-6D537D0FDD4A}" dt="2021-04-30T14:15:48.790" v="23"/>
        <pc:sldMkLst>
          <pc:docMk/>
          <pc:sldMk cId="2130407961" sldId="260"/>
        </pc:sldMkLst>
      </pc:sldChg>
      <pc:sldChg chg="modAnim">
        <pc:chgData name="Meire Oliveira" userId="e0860796-549a-4a1e-bd95-bc2a32037524" providerId="ADAL" clId="{D511524C-2506-4DFA-801A-6D537D0FDD4A}" dt="2021-04-30T14:13:35.196" v="1"/>
        <pc:sldMkLst>
          <pc:docMk/>
          <pc:sldMk cId="1390931848" sldId="261"/>
        </pc:sldMkLst>
      </pc:sldChg>
      <pc:sldChg chg="modAnim">
        <pc:chgData name="Meire Oliveira" userId="e0860796-549a-4a1e-bd95-bc2a32037524" providerId="ADAL" clId="{D511524C-2506-4DFA-801A-6D537D0FDD4A}" dt="2021-04-30T14:15:28.382" v="21"/>
        <pc:sldMkLst>
          <pc:docMk/>
          <pc:sldMk cId="159356483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13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nova pedra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14179" y="707476"/>
            <a:ext cx="6352381" cy="2360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Que promessa jesus fez aos seus discípulos?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4179" y="3249595"/>
            <a:ext cx="5712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“Não se turbe o vosso coração; credes em Deus, crede também em mim. Na casa de meu Pai há muitas moradas. Se assim não fora, eu </a:t>
            </a:r>
            <a:r>
              <a:rPr lang="pt-BR" sz="2000" dirty="0" err="1">
                <a:latin typeface="Myriad Pro" panose="020B0503030403020204" pitchFamily="34" charset="0"/>
              </a:rPr>
              <a:t>vo-lo</a:t>
            </a:r>
            <a:r>
              <a:rPr lang="pt-BR" sz="2000" dirty="0">
                <a:latin typeface="Myriad Pro" panose="020B0503030403020204" pitchFamily="34" charset="0"/>
              </a:rPr>
              <a:t> teria dito. Pois vou preparar-vos lugar. E, quando eu for e vos preparar lugar, voltarei e vos receberei para mim mesmo, para que, onde eu estou, estejais vós também</a:t>
            </a:r>
            <a:r>
              <a:rPr lang="pt-BR" sz="2000" b="1" dirty="0">
                <a:latin typeface="Myriad Pro" panose="020B0503030403020204" pitchFamily="34" charset="0"/>
              </a:rPr>
              <a:t>.” João 14:1-3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03" y="289288"/>
            <a:ext cx="5084505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81" y="1253199"/>
            <a:ext cx="6317409" cy="21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2619910" y="521680"/>
            <a:ext cx="6972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Alguns detalhes da cidade santa</a:t>
            </a:r>
            <a:endParaRPr lang="pt-BR" sz="3000" cap="all" dirty="0">
              <a:solidFill>
                <a:srgbClr val="600404"/>
              </a:solidFill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248274" y="1597358"/>
            <a:ext cx="5117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 tinha um grande e alto muro com doze portas, e nas portas doze anjos, e nomes escritos sobre elas, que são os nomes das doze tribos dos filhos de Israel.” </a:t>
            </a:r>
            <a:r>
              <a:rPr lang="pt-BR" sz="2000" b="1" dirty="0">
                <a:latin typeface="Myriad Pro" panose="020B0503030403020204" pitchFamily="34" charset="0"/>
              </a:rPr>
              <a:t>Apocalipse 21:12</a:t>
            </a:r>
            <a:endParaRPr lang="pt-BR" sz="2000" dirty="0">
              <a:latin typeface="Myriad Pro" panose="020B0503030403020204" pitchFamily="34" charset="0"/>
            </a:endParaRPr>
          </a:p>
          <a:p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48102" y="3572733"/>
            <a:ext cx="5982888" cy="2423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CaixaDeTexto 42"/>
          <p:cNvSpPr txBox="1"/>
          <p:nvPr/>
        </p:nvSpPr>
        <p:spPr>
          <a:xfrm>
            <a:off x="6506333" y="3950680"/>
            <a:ext cx="506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 a cidade estava situada em quadrado; e o seu comprimento era tanto como a sua largura. E mediu a cidade com a cana até doze mil estádios; e o seu comprimento, largura e altura eram iguais.” </a:t>
            </a:r>
            <a:r>
              <a:rPr lang="pt-BR" sz="2000" b="1" dirty="0">
                <a:latin typeface="Myriad Pro" panose="020B0503030403020204" pitchFamily="34" charset="0"/>
              </a:rPr>
              <a:t>Apocalipse 21:16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" y="280598"/>
            <a:ext cx="1877731" cy="188992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" y="2219662"/>
            <a:ext cx="4857745" cy="4129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CaixaDeTexto 16"/>
          <p:cNvSpPr txBox="1"/>
          <p:nvPr/>
        </p:nvSpPr>
        <p:spPr>
          <a:xfrm>
            <a:off x="6356751" y="6173373"/>
            <a:ext cx="4524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yriad Pro" panose="020B0503030403020204" pitchFamily="34" charset="0"/>
              </a:rPr>
              <a:t>Obs.: essas medias são simbólicas.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4293" y="3984304"/>
            <a:ext cx="5574983" cy="21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2619910" y="521680"/>
            <a:ext cx="6972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Alguns detalhes da cidade santa</a:t>
            </a:r>
            <a:endParaRPr lang="pt-BR" sz="3000" cap="all" dirty="0">
              <a:solidFill>
                <a:srgbClr val="600404"/>
              </a:solidFill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6388" y="1597358"/>
            <a:ext cx="5982888" cy="2079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" y="280598"/>
            <a:ext cx="1877731" cy="188992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" y="2219662"/>
            <a:ext cx="4857745" cy="4129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CaixaDeTexto 17"/>
          <p:cNvSpPr txBox="1"/>
          <p:nvPr/>
        </p:nvSpPr>
        <p:spPr>
          <a:xfrm>
            <a:off x="6214293" y="2129110"/>
            <a:ext cx="5189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 a construção do seu muro era de jaspe, e a cidade de ouro puro, semelhante a vidro puro.”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b="1" dirty="0">
                <a:latin typeface="Myriad Pro" panose="020B0503030403020204" pitchFamily="34" charset="0"/>
              </a:rPr>
              <a:t>Apocalipse 21:18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96828" y="4399032"/>
            <a:ext cx="4946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 a cidade não necessita de sol nem de lua, para que nela resplandeçam, porque a glória de Deus a tem iluminado, e o Cordeiro é a sua lâmpada.” </a:t>
            </a:r>
            <a:r>
              <a:rPr lang="pt-BR" sz="2000" b="1" dirty="0">
                <a:latin typeface="Myriad Pro" panose="020B0503030403020204" pitchFamily="34" charset="0"/>
              </a:rPr>
              <a:t>Apocalipse 21:23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9" y="1499912"/>
            <a:ext cx="81228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Alguns Filmes apresentam o céu como um lugar monótono. Leia Isaías 65: 18-25 e cite pelo menos duas coisas legais que encontraremos na Nova Jerusalém e na Nova Terra.</a:t>
            </a:r>
            <a:endParaRPr lang="pt-BR" sz="23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3085939"/>
            <a:ext cx="1033042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latin typeface="Myriad Pro" panose="020B0503030403020204" pitchFamily="34" charset="0"/>
              </a:rPr>
              <a:t>“Mas vós folgareis e exultareis perpetuamente no que eu crio; porque eis que crio para Jerusalém uma alegria, e para o seu povo gozo. E exultarei em Jerusalém, e me alegrarei no meu povo; e nunca mais se ouvirá nela voz de choro nem voz de clamor. Não haverá mais nela criança de poucos dias, nem velho que não cumpra os seus dias; porque o menino morrerá de cem anos; porém o pecador de cem anos será amaldiçoado. E edificarão casas, e as habitarão; e plantarão vinhas, e comerão o seu fruto. Não edificarão para que outros habitem; não plantarão para que outros comam; porque os dias do meu povo serão como os dias da árvore, e os meus eleitos gozarão das obras das suas mãos. Não trabalharão debalde, nem terão filhos para a perturbação; porque são a posteridade bendita do Senhor, e os seus descendentes estarão com eles. E será que antes que clamem eu responderei; estando eles ainda falando, eu os ouvirei. O lobo e o cordeiro se apascentarão juntos, e o leão comerá palha como o boi; e pó será a comida da serpente. Não farão mal nem dano algum em todo o meu santo monte, diz o Senhor</a:t>
            </a:r>
            <a:r>
              <a:rPr lang="pt-BR" sz="1900" b="1" dirty="0">
                <a:latin typeface="Myriad Pro" panose="020B0503030403020204" pitchFamily="34" charset="0"/>
              </a:rPr>
              <a:t>.” Isaías 65:18-25</a:t>
            </a:r>
            <a:endParaRPr lang="pt-BR" sz="1900" dirty="0">
              <a:latin typeface="Myriad Pro" panose="020B0503030403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98" y="-587"/>
            <a:ext cx="2249552" cy="30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87820" y="2102711"/>
            <a:ext cx="6216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Myriad Pro" panose="020B0503030403020204" pitchFamily="34" charset="0"/>
              </a:rPr>
              <a:t>Creio que Jesus está preparando um lugar para mim e para aqueles que eu amo. </a:t>
            </a:r>
            <a:r>
              <a:rPr lang="pt-BR" sz="2700">
                <a:latin typeface="Myriad Pro" panose="020B0503030403020204" pitchFamily="34" charset="0"/>
              </a:rPr>
              <a:t>Eu </a:t>
            </a:r>
            <a:r>
              <a:rPr lang="pt-BR" sz="2700" dirty="0">
                <a:latin typeface="Myriad Pro" panose="020B0503030403020204" pitchFamily="34" charset="0"/>
              </a:rPr>
              <a:t>desejo morar com Ele para todo o sempre, e levar o maior número de pessoas comigo para nosso verdadeiro lar.</a:t>
            </a:r>
            <a:endParaRPr lang="pt-BR" sz="27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581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Coolvetica Rg</vt:lpstr>
      <vt:lpstr>Loew Black</vt:lpstr>
      <vt:lpstr>Myriad Pro</vt:lpstr>
      <vt:lpstr>Neufreit ExtraBold</vt:lpstr>
      <vt:lpstr>Tema do Office</vt:lpstr>
      <vt:lpstr>Episódio 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51</cp:revision>
  <dcterms:created xsi:type="dcterms:W3CDTF">2020-07-07T19:42:46Z</dcterms:created>
  <dcterms:modified xsi:type="dcterms:W3CDTF">2021-05-06T01:35:45Z</dcterms:modified>
</cp:coreProperties>
</file>