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7" r:id="rId5"/>
    <p:sldId id="264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404"/>
    <a:srgbClr val="C63886"/>
    <a:srgbClr val="E6E6E6"/>
    <a:srgbClr val="FFCC66"/>
    <a:srgbClr val="8CF8B5"/>
    <a:srgbClr val="62FADD"/>
    <a:srgbClr val="047F68"/>
    <a:srgbClr val="D197B8"/>
    <a:srgbClr val="E9CE5D"/>
    <a:srgbClr val="D8B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68DDB-624D-4B5D-B075-6CBB5F42B8DA}" v="32" dt="2021-04-30T15:10:10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C4D68DDB-624D-4B5D-B075-6CBB5F42B8DA}"/>
    <pc:docChg chg="modSld">
      <pc:chgData name="Meire Oliveira" userId="e0860796-549a-4a1e-bd95-bc2a32037524" providerId="ADAL" clId="{C4D68DDB-624D-4B5D-B075-6CBB5F42B8DA}" dt="2021-04-30T15:10:10.506" v="31"/>
      <pc:docMkLst>
        <pc:docMk/>
      </pc:docMkLst>
      <pc:sldChg chg="modAnim">
        <pc:chgData name="Meire Oliveira" userId="e0860796-549a-4a1e-bd95-bc2a32037524" providerId="ADAL" clId="{C4D68DDB-624D-4B5D-B075-6CBB5F42B8DA}" dt="2021-04-30T15:06:15.991" v="0"/>
        <pc:sldMkLst>
          <pc:docMk/>
          <pc:sldMk cId="503766041" sldId="256"/>
        </pc:sldMkLst>
      </pc:sldChg>
      <pc:sldChg chg="modAnim">
        <pc:chgData name="Meire Oliveira" userId="e0860796-549a-4a1e-bd95-bc2a32037524" providerId="ADAL" clId="{C4D68DDB-624D-4B5D-B075-6CBB5F42B8DA}" dt="2021-04-30T15:10:10.506" v="31"/>
        <pc:sldMkLst>
          <pc:docMk/>
          <pc:sldMk cId="3842528858" sldId="257"/>
        </pc:sldMkLst>
      </pc:sldChg>
      <pc:sldChg chg="modAnim">
        <pc:chgData name="Meire Oliveira" userId="e0860796-549a-4a1e-bd95-bc2a32037524" providerId="ADAL" clId="{C4D68DDB-624D-4B5D-B075-6CBB5F42B8DA}" dt="2021-04-30T15:08:16.053" v="17"/>
        <pc:sldMkLst>
          <pc:docMk/>
          <pc:sldMk cId="2878561007" sldId="259"/>
        </pc:sldMkLst>
      </pc:sldChg>
      <pc:sldChg chg="modAnim">
        <pc:chgData name="Meire Oliveira" userId="e0860796-549a-4a1e-bd95-bc2a32037524" providerId="ADAL" clId="{C4D68DDB-624D-4B5D-B075-6CBB5F42B8DA}" dt="2021-04-30T15:06:54.137" v="5"/>
        <pc:sldMkLst>
          <pc:docMk/>
          <pc:sldMk cId="1390931848" sldId="261"/>
        </pc:sldMkLst>
      </pc:sldChg>
      <pc:sldChg chg="modSp modAnim">
        <pc:chgData name="Meire Oliveira" userId="e0860796-549a-4a1e-bd95-bc2a32037524" providerId="ADAL" clId="{C4D68DDB-624D-4B5D-B075-6CBB5F42B8DA}" dt="2021-04-30T15:09:41.508" v="30" actId="20577"/>
        <pc:sldMkLst>
          <pc:docMk/>
          <pc:sldMk cId="3310484337" sldId="264"/>
        </pc:sldMkLst>
        <pc:spChg chg="mod">
          <ac:chgData name="Meire Oliveira" userId="e0860796-549a-4a1e-bd95-bc2a32037524" providerId="ADAL" clId="{C4D68DDB-624D-4B5D-B075-6CBB5F42B8DA}" dt="2021-04-30T15:09:41.508" v="30" actId="20577"/>
          <ac:spMkLst>
            <pc:docMk/>
            <pc:sldMk cId="3310484337" sldId="264"/>
            <ac:spMk id="19" creationId="{00000000-0000-0000-0000-000000000000}"/>
          </ac:spMkLst>
        </pc:spChg>
      </pc:sldChg>
      <pc:sldChg chg="modAnim">
        <pc:chgData name="Meire Oliveira" userId="e0860796-549a-4a1e-bd95-bc2a32037524" providerId="ADAL" clId="{C4D68DDB-624D-4B5D-B075-6CBB5F42B8DA}" dt="2021-04-30T15:08:53.209" v="24"/>
        <pc:sldMkLst>
          <pc:docMk/>
          <pc:sldMk cId="286548587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14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branca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94763" y="930717"/>
            <a:ext cx="6968631" cy="1316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Quem serão os habitantes da</a:t>
            </a:r>
          </a:p>
          <a:p>
            <a:pPr algn="l"/>
            <a:r>
              <a:rPr lang="pt-BR" cap="all" dirty="0">
                <a:solidFill>
                  <a:srgbClr val="C63886"/>
                </a:solidFill>
                <a:latin typeface="Neufreit ExtraBold" panose="00000900000000000000" pitchFamily="50" charset="0"/>
              </a:rPr>
              <a:t>nova Jerusalém?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4509" y="2305615"/>
            <a:ext cx="60781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“O que vencer será vestido de vestes brancas, e de maneira nenhuma riscarei o seu nome do livro da vida; e confessarei o seu nome diante de meu Pai e diante dos seus anjos.” </a:t>
            </a:r>
            <a:r>
              <a:rPr lang="pt-BR" sz="2000" b="1" dirty="0">
                <a:latin typeface="Myriad Pro" panose="020B0503030403020204" pitchFamily="34" charset="0"/>
              </a:rPr>
              <a:t>Apocalipse 3:5</a:t>
            </a:r>
          </a:p>
          <a:p>
            <a:endParaRPr lang="pt-BR" sz="2000" b="1" dirty="0"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“E não entrará nela coisa alguma que contamine, e cometa abominação e mentira; mas só os que estão inscritos no livro da vida do Cordeiro.” </a:t>
            </a:r>
            <a:r>
              <a:rPr lang="pt-BR" sz="2000" b="1" dirty="0">
                <a:latin typeface="Myriad Pro" panose="020B0503030403020204" pitchFamily="34" charset="0"/>
              </a:rPr>
              <a:t>Apocalipse 21:27</a:t>
            </a:r>
            <a:endParaRPr lang="pt-BR" sz="2000" dirty="0">
              <a:latin typeface="Myriad Pro" panose="020B0503030403020204" pitchFamily="34" charset="0"/>
            </a:endParaRPr>
          </a:p>
          <a:p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2" y="4958199"/>
            <a:ext cx="6280718" cy="182457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308164" y="5226783"/>
            <a:ext cx="55418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900" dirty="0">
                <a:solidFill>
                  <a:srgbClr val="600404"/>
                </a:solidFill>
                <a:latin typeface="Comix Regular Caps" panose="020B7200000000000000" pitchFamily="34" charset="0"/>
              </a:rPr>
              <a:t>O melhor é que não estamos sozinhos para vencer. Estamos com Cristo e a força vem </a:t>
            </a:r>
            <a:r>
              <a:rPr lang="pt-BR" sz="1900" dirty="0" err="1">
                <a:solidFill>
                  <a:srgbClr val="600404"/>
                </a:solidFill>
                <a:latin typeface="Comix Regular Caps" panose="020B7200000000000000" pitchFamily="34" charset="0"/>
              </a:rPr>
              <a:t>dEle.</a:t>
            </a:r>
            <a:r>
              <a:rPr lang="pt-BR" sz="1900" dirty="0">
                <a:solidFill>
                  <a:srgbClr val="600404"/>
                </a:solidFill>
                <a:latin typeface="Comix Regular Caps" panose="020B7200000000000000" pitchFamily="34" charset="0"/>
              </a:rPr>
              <a:t> Se aceitarmos a ajuda </a:t>
            </a:r>
            <a:r>
              <a:rPr lang="pt-BR" sz="1900" dirty="0" err="1">
                <a:solidFill>
                  <a:srgbClr val="600404"/>
                </a:solidFill>
                <a:latin typeface="Comix Regular Caps" panose="020B7200000000000000" pitchFamily="34" charset="0"/>
              </a:rPr>
              <a:t>dEle</a:t>
            </a:r>
            <a:r>
              <a:rPr lang="pt-BR" sz="1900" dirty="0">
                <a:solidFill>
                  <a:srgbClr val="600404"/>
                </a:solidFill>
                <a:latin typeface="Comix Regular Caps" panose="020B7200000000000000" pitchFamily="34" charset="0"/>
              </a:rPr>
              <a:t> e se aceitarmos seus conselhos, não temos como perder. 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5" y="866655"/>
            <a:ext cx="4706520" cy="31092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brightnessContrast bright="63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8091" y="4111286"/>
            <a:ext cx="5381898" cy="2561807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9" y="128982"/>
            <a:ext cx="6313803" cy="3711498"/>
          </a:xfrm>
          <a:prstGeom prst="rect">
            <a:avLst/>
          </a:prstGeom>
        </p:spPr>
      </p:pic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0092" y="475778"/>
            <a:ext cx="5418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Os habitantes da cidade são parecidos com adão e </a:t>
            </a:r>
            <a:r>
              <a:rPr lang="pt-BR" sz="2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eva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. Como atingiram esta aparência gloriosa?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32687" y="2205767"/>
            <a:ext cx="5062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“Eis aqui vos digo um mistério: Na verdade, nem todos dormiremos, mas todos seremos transformados.”</a:t>
            </a:r>
            <a:r>
              <a:rPr lang="pt-BR" sz="2000" b="1" dirty="0">
                <a:latin typeface="Myriad Pro" panose="020B0503030403020204" pitchFamily="34" charset="0"/>
              </a:rPr>
              <a:t> 1 Coríntios 15:51</a:t>
            </a:r>
            <a:endParaRPr lang="pt-BR" sz="2000" dirty="0">
              <a:latin typeface="Myriad Pro" panose="020B0503030403020204" pitchFamily="34" charset="0"/>
            </a:endParaRPr>
          </a:p>
          <a:p>
            <a:r>
              <a:rPr lang="pt-BR" sz="2000" dirty="0">
                <a:latin typeface="Myriad Pro" panose="020B0503030403020204" pitchFamily="34" charset="0"/>
              </a:rPr>
              <a:t> 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295195" y="1291386"/>
            <a:ext cx="40987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“Quem tem ouvidos, ouça o que o Espírito diz às igrejas: Ao vencedor, dar-lhe-ei que se alimente da árvore da vida que se encontra no paraíso de Deus.” </a:t>
            </a:r>
            <a:r>
              <a:rPr lang="pt-BR" sz="2000" b="1" dirty="0">
                <a:latin typeface="Comix Regular Caps" panose="020B7200000000000000" pitchFamily="34" charset="0"/>
              </a:rPr>
              <a:t>Apocalipse 2:7</a:t>
            </a:r>
            <a:endParaRPr lang="pt-BR" sz="2000" dirty="0">
              <a:latin typeface="Comix Regular Caps" panose="020B7200000000000000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49304" y="4506046"/>
            <a:ext cx="4246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“No meio da sua praça, de uma e outra margem do rio, está a árvore da vida, que produz doze frutos, dando o seu fruto de mês em mês, e as folhas da árvore são para a cura dos povos.” </a:t>
            </a:r>
            <a:r>
              <a:rPr lang="pt-BR" sz="2000" b="1" dirty="0">
                <a:latin typeface="Comix Regular Caps" panose="020B7200000000000000" pitchFamily="34" charset="0"/>
              </a:rPr>
              <a:t>Apocalipse 22:2</a:t>
            </a:r>
            <a:endParaRPr lang="pt-BR" sz="2000" dirty="0">
              <a:latin typeface="Comix Regular Caps" panose="020B7200000000000000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22" y="4065119"/>
            <a:ext cx="188382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934" y="769170"/>
            <a:ext cx="6247258" cy="5321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01542" y="1584352"/>
            <a:ext cx="53948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Investiduras são momentos marcantes na história do desbravador. O que receberemos na investidura celestial?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01542" y="3720904"/>
            <a:ext cx="5183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‘Não temas as coisas que tens de sofrer. Eis que o diabo está para lançar em prisão alguns dentre vós, para serdes postos à prova, e tereis tribulação de dez dias. Sê fiel até à morte, e dar-te-ei a coroa da vida”. </a:t>
            </a:r>
            <a:r>
              <a:rPr lang="pt-BR" sz="2000" b="1" dirty="0">
                <a:latin typeface="Myriad Pro" panose="020B0503030403020204" pitchFamily="34" charset="0"/>
              </a:rPr>
              <a:t>Apocalipse 2:10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28131" y="3474033"/>
            <a:ext cx="3724318" cy="207768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48" y="1403235"/>
            <a:ext cx="1883827" cy="18899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952552" y="4342451"/>
            <a:ext cx="26754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>
                <a:solidFill>
                  <a:schemeClr val="bg1"/>
                </a:solidFill>
                <a:latin typeface="Comix Regular Caps" panose="020B7200000000000000" pitchFamily="34" charset="0"/>
              </a:rPr>
              <a:t>Essa será a maior investidura de todas!</a:t>
            </a:r>
          </a:p>
        </p:txBody>
      </p:sp>
    </p:spTree>
    <p:extLst>
      <p:ext uri="{BB962C8B-B14F-4D97-AF65-F5344CB8AC3E}">
        <p14:creationId xmlns:p14="http://schemas.microsoft.com/office/powerpoint/2010/main" val="28654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495173"/>
            <a:ext cx="4711035" cy="50966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8" y="2026070"/>
            <a:ext cx="50530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Como será a pedra branca que cada morador da nova Jerusalém receberá?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95518" y="3356358"/>
            <a:ext cx="49354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“Quem tem ouvidos, ouça o que o Espírito diz às igrejas: Ao vencedor, dar-lhe-ei do maná escondido, bem como lhe darei uma pedrinha branca, e sobre essa pedrinha escrito um nome novo, o qual ninguém conhece, exceto aquele que o recebe.”</a:t>
            </a:r>
          </a:p>
          <a:p>
            <a:r>
              <a:rPr lang="pt-BR" sz="2000" b="1" dirty="0">
                <a:latin typeface="Myriad Pro" panose="020B0503030403020204" pitchFamily="34" charset="0"/>
              </a:rPr>
              <a:t>Apocalipse 2:17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891002" y="698861"/>
            <a:ext cx="38404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Comix Regular Caps" panose="020B7200000000000000" pitchFamily="34" charset="0"/>
              </a:rPr>
              <a:t>Querido desbravador: a vida aqui nessa terra é cheia de pecado, sofrimento e tristeza. Aqui perdemos pessoas que amamos, nossos sonhos nem sempre acontecem. Mas apesar de tudo isso ainda há esperança, pois Deus preparou um lugar muito diferente, o preço do bilhete da viagem já está pago, e foi pago com o sangue de Cristo. Um lugar totalmente diferente, sem dor, sem tristeza e sem morte está preparado para você. Agora, imagina perder esse privilégio?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98" y="2864820"/>
            <a:ext cx="2891411" cy="38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48093" y="1868144"/>
            <a:ext cx="649581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>
                <a:latin typeface="Myriad Pro" panose="020B0503030403020204" pitchFamily="34" charset="0"/>
              </a:rPr>
              <a:t>Depois de tudo o que você aprendeu aqui, você acha que vale a pena perder isso? Trocar por alguma coisa que tem aqui na terra? </a:t>
            </a:r>
          </a:p>
          <a:p>
            <a:pPr algn="ctr"/>
            <a:r>
              <a:rPr lang="pt-BR" sz="2300" dirty="0">
                <a:latin typeface="Myriad Pro" panose="020B0503030403020204" pitchFamily="34" charset="0"/>
              </a:rPr>
              <a:t>Se você deseja aceitar a salvação, viver eternamente no Céu, não perca a oportunidade. Tome sua decisão, se batize e viva com Jesus Cristo, amando a Ele e guardando seus mandamentos.</a:t>
            </a:r>
          </a:p>
          <a:p>
            <a:pPr algn="ctr"/>
            <a:r>
              <a:rPr lang="pt-BR" sz="2300" dirty="0">
                <a:latin typeface="Myriad Pro" panose="020B0503030403020204" pitchFamily="34" charset="0"/>
              </a:rPr>
              <a:t>E aí? Q</a:t>
            </a:r>
            <a:r>
              <a:rPr lang="pt-BR" sz="2300">
                <a:latin typeface="Myriad Pro" panose="020B0503030403020204" pitchFamily="34" charset="0"/>
              </a:rPr>
              <a:t>ual </a:t>
            </a:r>
            <a:r>
              <a:rPr lang="pt-BR" sz="2300" dirty="0">
                <a:latin typeface="Myriad Pro" panose="020B0503030403020204" pitchFamily="34" charset="0"/>
              </a:rPr>
              <a:t>é a sua escolha: Céu ou Terra?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580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54</cp:revision>
  <dcterms:created xsi:type="dcterms:W3CDTF">2020-07-07T19:42:46Z</dcterms:created>
  <dcterms:modified xsi:type="dcterms:W3CDTF">2021-05-06T01:43:03Z</dcterms:modified>
</cp:coreProperties>
</file>