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80" r:id="rId3"/>
    <p:sldId id="258" r:id="rId4"/>
    <p:sldId id="259" r:id="rId5"/>
    <p:sldId id="260" r:id="rId6"/>
    <p:sldId id="261" r:id="rId7"/>
    <p:sldId id="288" r:id="rId8"/>
    <p:sldId id="289" r:id="rId9"/>
    <p:sldId id="264" r:id="rId10"/>
    <p:sldId id="293" r:id="rId11"/>
    <p:sldId id="294" r:id="rId12"/>
    <p:sldId id="279" r:id="rId13"/>
    <p:sldId id="266" r:id="rId14"/>
    <p:sldId id="267" r:id="rId15"/>
    <p:sldId id="268" r:id="rId16"/>
    <p:sldId id="269" r:id="rId17"/>
    <p:sldId id="281" r:id="rId18"/>
    <p:sldId id="282" r:id="rId19"/>
    <p:sldId id="272" r:id="rId20"/>
    <p:sldId id="273" r:id="rId21"/>
    <p:sldId id="274" r:id="rId22"/>
    <p:sldId id="290" r:id="rId23"/>
    <p:sldId id="276" r:id="rId24"/>
    <p:sldId id="283" r:id="rId25"/>
    <p:sldId id="291" r:id="rId26"/>
    <p:sldId id="262" r:id="rId27"/>
  </p:sldIdLst>
  <p:sldSz cx="18288000" cy="10287000"/>
  <p:notesSz cx="6858000" cy="9144000"/>
  <p:embeddedFontLst>
    <p:embeddedFont>
      <p:font typeface="Aptos Narrow" panose="020B0004020202020204" pitchFamily="34" charset="0"/>
      <p:regular r:id="rId29"/>
      <p:bold r:id="rId30"/>
      <p:italic r:id="rId31"/>
      <p:boldItalic r:id="rId32"/>
    </p:embeddedFont>
    <p:embeddedFont>
      <p:font typeface="Century Gothic Paneuropean Bold" panose="020B060402020202020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CF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ED6959-5EE1-4F31-BA61-3BF439D1D29A}" v="36" dt="2025-10-16T19:23:33.013"/>
    <p1510:client id="{DA2E0DBC-C365-BBB7-756D-EFF7563B491D}" v="224" dt="2025-10-16T12:58:16.8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10" autoAdjust="0"/>
    <p:restoredTop sz="94763" autoAdjust="0"/>
  </p:normalViewPr>
  <p:slideViewPr>
    <p:cSldViewPr>
      <p:cViewPr varScale="1">
        <p:scale>
          <a:sx n="68" d="100"/>
          <a:sy n="68" d="100"/>
        </p:scale>
        <p:origin x="14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iana Steffen" userId="e3c5a4f6-7d96-44ef-b6ef-d61b28c0836d" providerId="ADAL" clId="{58B4FA6E-6BC1-42AF-B989-58A62C92D44E}"/>
    <pc:docChg chg="undo custSel modSld">
      <pc:chgData name="DSA - Diana Steffen" userId="e3c5a4f6-7d96-44ef-b6ef-d61b28c0836d" providerId="ADAL" clId="{58B4FA6E-6BC1-42AF-B989-58A62C92D44E}" dt="2025-10-16T19:24:05.894" v="93" actId="1076"/>
      <pc:docMkLst>
        <pc:docMk/>
      </pc:docMkLst>
      <pc:sldChg chg="modSp mod">
        <pc:chgData name="DSA - Diana Steffen" userId="e3c5a4f6-7d96-44ef-b6ef-d61b28c0836d" providerId="ADAL" clId="{58B4FA6E-6BC1-42AF-B989-58A62C92D44E}" dt="2025-10-16T18:41:46.573" v="0" actId="14100"/>
        <pc:sldMkLst>
          <pc:docMk/>
          <pc:sldMk cId="0" sldId="256"/>
        </pc:sldMkLst>
        <pc:picChg chg="mod">
          <ac:chgData name="DSA - Diana Steffen" userId="e3c5a4f6-7d96-44ef-b6ef-d61b28c0836d" providerId="ADAL" clId="{58B4FA6E-6BC1-42AF-B989-58A62C92D44E}" dt="2025-10-16T18:41:46.573" v="0" actId="14100"/>
          <ac:picMkLst>
            <pc:docMk/>
            <pc:sldMk cId="0" sldId="256"/>
            <ac:picMk id="22" creationId="{4CDA1AA8-5037-58F0-38DB-C5809EA87F44}"/>
          </ac:picMkLst>
        </pc:picChg>
      </pc:sldChg>
      <pc:sldChg chg="modSp mod">
        <pc:chgData name="DSA - Diana Steffen" userId="e3c5a4f6-7d96-44ef-b6ef-d61b28c0836d" providerId="ADAL" clId="{58B4FA6E-6BC1-42AF-B989-58A62C92D44E}" dt="2025-10-16T18:43:13.669" v="12" actId="1076"/>
        <pc:sldMkLst>
          <pc:docMk/>
          <pc:sldMk cId="0" sldId="259"/>
        </pc:sldMkLst>
        <pc:spChg chg="mod">
          <ac:chgData name="DSA - Diana Steffen" userId="e3c5a4f6-7d96-44ef-b6ef-d61b28c0836d" providerId="ADAL" clId="{58B4FA6E-6BC1-42AF-B989-58A62C92D44E}" dt="2025-10-16T18:43:13.669" v="12" actId="1076"/>
          <ac:spMkLst>
            <pc:docMk/>
            <pc:sldMk cId="0" sldId="259"/>
            <ac:spMk id="19" creationId="{00000000-0000-0000-0000-000000000000}"/>
          </ac:spMkLst>
        </pc:spChg>
        <pc:spChg chg="mod">
          <ac:chgData name="DSA - Diana Steffen" userId="e3c5a4f6-7d96-44ef-b6ef-d61b28c0836d" providerId="ADAL" clId="{58B4FA6E-6BC1-42AF-B989-58A62C92D44E}" dt="2025-10-16T18:42:37.636" v="10" actId="1076"/>
          <ac:spMkLst>
            <pc:docMk/>
            <pc:sldMk cId="0" sldId="259"/>
            <ac:spMk id="22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16T18:43:44.529" v="19" actId="1076"/>
        <pc:sldMkLst>
          <pc:docMk/>
          <pc:sldMk cId="0" sldId="260"/>
        </pc:sldMkLst>
        <pc:spChg chg="mod">
          <ac:chgData name="DSA - Diana Steffen" userId="e3c5a4f6-7d96-44ef-b6ef-d61b28c0836d" providerId="ADAL" clId="{58B4FA6E-6BC1-42AF-B989-58A62C92D44E}" dt="2025-10-16T18:43:44.529" v="19" actId="1076"/>
          <ac:spMkLst>
            <pc:docMk/>
            <pc:sldMk cId="0" sldId="260"/>
            <ac:spMk id="29" creationId="{00000000-0000-0000-0000-000000000000}"/>
          </ac:spMkLst>
        </pc:spChg>
        <pc:grpChg chg="mod">
          <ac:chgData name="DSA - Diana Steffen" userId="e3c5a4f6-7d96-44ef-b6ef-d61b28c0836d" providerId="ADAL" clId="{58B4FA6E-6BC1-42AF-B989-58A62C92D44E}" dt="2025-10-16T18:43:38.882" v="18" actId="1076"/>
          <ac:grpSpMkLst>
            <pc:docMk/>
            <pc:sldMk cId="0" sldId="260"/>
            <ac:grpSpMk id="18" creationId="{00000000-0000-0000-0000-000000000000}"/>
          </ac:grpSpMkLst>
        </pc:grpChg>
      </pc:sldChg>
      <pc:sldChg chg="modSp mod">
        <pc:chgData name="DSA - Diana Steffen" userId="e3c5a4f6-7d96-44ef-b6ef-d61b28c0836d" providerId="ADAL" clId="{58B4FA6E-6BC1-42AF-B989-58A62C92D44E}" dt="2025-10-16T19:24:05.894" v="93" actId="1076"/>
        <pc:sldMkLst>
          <pc:docMk/>
          <pc:sldMk cId="0" sldId="261"/>
        </pc:sldMkLst>
        <pc:spChg chg="mod">
          <ac:chgData name="DSA - Diana Steffen" userId="e3c5a4f6-7d96-44ef-b6ef-d61b28c0836d" providerId="ADAL" clId="{58B4FA6E-6BC1-42AF-B989-58A62C92D44E}" dt="2025-10-16T19:24:05.894" v="93" actId="1076"/>
          <ac:spMkLst>
            <pc:docMk/>
            <pc:sldMk cId="0" sldId="261"/>
            <ac:spMk id="18" creationId="{00000000-0000-0000-0000-000000000000}"/>
          </ac:spMkLst>
        </pc:spChg>
        <pc:spChg chg="mod">
          <ac:chgData name="DSA - Diana Steffen" userId="e3c5a4f6-7d96-44ef-b6ef-d61b28c0836d" providerId="ADAL" clId="{58B4FA6E-6BC1-42AF-B989-58A62C92D44E}" dt="2025-10-16T18:44:39.906" v="30" actId="1076"/>
          <ac:spMkLst>
            <pc:docMk/>
            <pc:sldMk cId="0" sldId="261"/>
            <ac:spMk id="19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16T18:47:24.228" v="54" actId="1076"/>
        <pc:sldMkLst>
          <pc:docMk/>
          <pc:sldMk cId="0" sldId="266"/>
        </pc:sldMkLst>
        <pc:spChg chg="mod">
          <ac:chgData name="DSA - Diana Steffen" userId="e3c5a4f6-7d96-44ef-b6ef-d61b28c0836d" providerId="ADAL" clId="{58B4FA6E-6BC1-42AF-B989-58A62C92D44E}" dt="2025-10-16T18:47:24.228" v="54" actId="1076"/>
          <ac:spMkLst>
            <pc:docMk/>
            <pc:sldMk cId="0" sldId="266"/>
            <ac:spMk id="21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16T19:23:33.013" v="87" actId="20577"/>
        <pc:sldMkLst>
          <pc:docMk/>
          <pc:sldMk cId="0" sldId="268"/>
        </pc:sldMkLst>
        <pc:spChg chg="mod">
          <ac:chgData name="DSA - Diana Steffen" userId="e3c5a4f6-7d96-44ef-b6ef-d61b28c0836d" providerId="ADAL" clId="{58B4FA6E-6BC1-42AF-B989-58A62C92D44E}" dt="2025-10-16T19:23:33.013" v="87" actId="20577"/>
          <ac:spMkLst>
            <pc:docMk/>
            <pc:sldMk cId="0" sldId="268"/>
            <ac:spMk id="18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16T18:49:58.576" v="73" actId="1076"/>
        <pc:sldMkLst>
          <pc:docMk/>
          <pc:sldMk cId="0" sldId="272"/>
        </pc:sldMkLst>
        <pc:spChg chg="mod">
          <ac:chgData name="DSA - Diana Steffen" userId="e3c5a4f6-7d96-44ef-b6ef-d61b28c0836d" providerId="ADAL" clId="{58B4FA6E-6BC1-42AF-B989-58A62C92D44E}" dt="2025-10-16T18:49:58.576" v="73" actId="1076"/>
          <ac:spMkLst>
            <pc:docMk/>
            <pc:sldMk cId="0" sldId="272"/>
            <ac:spMk id="17" creationId="{00000000-0000-0000-0000-000000000000}"/>
          </ac:spMkLst>
        </pc:spChg>
      </pc:sldChg>
      <pc:sldChg chg="modSp">
        <pc:chgData name="DSA - Diana Steffen" userId="e3c5a4f6-7d96-44ef-b6ef-d61b28c0836d" providerId="ADAL" clId="{58B4FA6E-6BC1-42AF-B989-58A62C92D44E}" dt="2025-10-16T18:50:21.258" v="78" actId="6549"/>
        <pc:sldMkLst>
          <pc:docMk/>
          <pc:sldMk cId="0" sldId="273"/>
        </pc:sldMkLst>
        <pc:spChg chg="mod">
          <ac:chgData name="DSA - Diana Steffen" userId="e3c5a4f6-7d96-44ef-b6ef-d61b28c0836d" providerId="ADAL" clId="{58B4FA6E-6BC1-42AF-B989-58A62C92D44E}" dt="2025-10-16T18:50:21.258" v="78" actId="6549"/>
          <ac:spMkLst>
            <pc:docMk/>
            <pc:sldMk cId="0" sldId="273"/>
            <ac:spMk id="21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16T18:50:42.480" v="80" actId="1076"/>
        <pc:sldMkLst>
          <pc:docMk/>
          <pc:sldMk cId="0" sldId="274"/>
        </pc:sldMkLst>
        <pc:spChg chg="mod">
          <ac:chgData name="DSA - Diana Steffen" userId="e3c5a4f6-7d96-44ef-b6ef-d61b28c0836d" providerId="ADAL" clId="{58B4FA6E-6BC1-42AF-B989-58A62C92D44E}" dt="2025-10-16T18:50:42.480" v="80" actId="1076"/>
          <ac:spMkLst>
            <pc:docMk/>
            <pc:sldMk cId="0" sldId="274"/>
            <ac:spMk id="23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16T18:46:50.965" v="50" actId="6549"/>
        <pc:sldMkLst>
          <pc:docMk/>
          <pc:sldMk cId="0" sldId="279"/>
        </pc:sldMkLst>
        <pc:spChg chg="mod">
          <ac:chgData name="DSA - Diana Steffen" userId="e3c5a4f6-7d96-44ef-b6ef-d61b28c0836d" providerId="ADAL" clId="{58B4FA6E-6BC1-42AF-B989-58A62C92D44E}" dt="2025-10-16T18:46:50.965" v="50" actId="6549"/>
          <ac:spMkLst>
            <pc:docMk/>
            <pc:sldMk cId="0" sldId="279"/>
            <ac:spMk id="39" creationId="{A45BDD10-A488-C945-D2D1-890C86B3FFD0}"/>
          </ac:spMkLst>
        </pc:spChg>
      </pc:sldChg>
      <pc:sldChg chg="modSp mod">
        <pc:chgData name="DSA - Diana Steffen" userId="e3c5a4f6-7d96-44ef-b6ef-d61b28c0836d" providerId="ADAL" clId="{58B4FA6E-6BC1-42AF-B989-58A62C92D44E}" dt="2025-10-16T18:49:16.529" v="64" actId="1076"/>
        <pc:sldMkLst>
          <pc:docMk/>
          <pc:sldMk cId="590897742" sldId="281"/>
        </pc:sldMkLst>
        <pc:spChg chg="mod">
          <ac:chgData name="DSA - Diana Steffen" userId="e3c5a4f6-7d96-44ef-b6ef-d61b28c0836d" providerId="ADAL" clId="{58B4FA6E-6BC1-42AF-B989-58A62C92D44E}" dt="2025-10-16T18:49:16.529" v="64" actId="1076"/>
          <ac:spMkLst>
            <pc:docMk/>
            <pc:sldMk cId="590897742" sldId="281"/>
            <ac:spMk id="27" creationId="{AE309CC9-FD12-D3AA-45CF-6CCE2963949B}"/>
          </ac:spMkLst>
        </pc:spChg>
      </pc:sldChg>
      <pc:sldChg chg="modSp mod">
        <pc:chgData name="DSA - Diana Steffen" userId="e3c5a4f6-7d96-44ef-b6ef-d61b28c0836d" providerId="ADAL" clId="{58B4FA6E-6BC1-42AF-B989-58A62C92D44E}" dt="2025-10-16T18:51:14.932" v="82" actId="1076"/>
        <pc:sldMkLst>
          <pc:docMk/>
          <pc:sldMk cId="2300647926" sldId="283"/>
        </pc:sldMkLst>
        <pc:spChg chg="mod">
          <ac:chgData name="DSA - Diana Steffen" userId="e3c5a4f6-7d96-44ef-b6ef-d61b28c0836d" providerId="ADAL" clId="{58B4FA6E-6BC1-42AF-B989-58A62C92D44E}" dt="2025-10-16T18:51:14.932" v="82" actId="1076"/>
          <ac:spMkLst>
            <pc:docMk/>
            <pc:sldMk cId="2300647926" sldId="283"/>
            <ac:spMk id="27" creationId="{D0AE1A90-1252-6CCA-EAC7-2E91DC326277}"/>
          </ac:spMkLst>
        </pc:spChg>
      </pc:sldChg>
      <pc:sldChg chg="modSp mod">
        <pc:chgData name="DSA - Diana Steffen" userId="e3c5a4f6-7d96-44ef-b6ef-d61b28c0836d" providerId="ADAL" clId="{58B4FA6E-6BC1-42AF-B989-58A62C92D44E}" dt="2025-10-16T18:45:29.132" v="36" actId="1076"/>
        <pc:sldMkLst>
          <pc:docMk/>
          <pc:sldMk cId="0" sldId="288"/>
        </pc:sldMkLst>
        <pc:spChg chg="mod">
          <ac:chgData name="DSA - Diana Steffen" userId="e3c5a4f6-7d96-44ef-b6ef-d61b28c0836d" providerId="ADAL" clId="{58B4FA6E-6BC1-42AF-B989-58A62C92D44E}" dt="2025-10-16T18:45:29.132" v="36" actId="1076"/>
          <ac:spMkLst>
            <pc:docMk/>
            <pc:sldMk cId="0" sldId="288"/>
            <ac:spMk id="19" creationId="{00000000-0000-0000-0000-000000000000}"/>
          </ac:spMkLst>
        </pc:spChg>
        <pc:grpChg chg="mod">
          <ac:chgData name="DSA - Diana Steffen" userId="e3c5a4f6-7d96-44ef-b6ef-d61b28c0836d" providerId="ADAL" clId="{58B4FA6E-6BC1-42AF-B989-58A62C92D44E}" dt="2025-10-16T18:45:09.945" v="32" actId="1076"/>
          <ac:grpSpMkLst>
            <pc:docMk/>
            <pc:sldMk cId="0" sldId="288"/>
            <ac:grpSpMk id="26" creationId="{AED2CB86-4FBB-C718-4656-850B3D2DAFDD}"/>
          </ac:grpSpMkLst>
        </pc:grpChg>
      </pc:sldChg>
      <pc:sldChg chg="modSp mod">
        <pc:chgData name="DSA - Diana Steffen" userId="e3c5a4f6-7d96-44ef-b6ef-d61b28c0836d" providerId="ADAL" clId="{58B4FA6E-6BC1-42AF-B989-58A62C92D44E}" dt="2025-10-16T18:51:40.187" v="86" actId="1076"/>
        <pc:sldMkLst>
          <pc:docMk/>
          <pc:sldMk cId="0" sldId="291"/>
        </pc:sldMkLst>
        <pc:spChg chg="mod">
          <ac:chgData name="DSA - Diana Steffen" userId="e3c5a4f6-7d96-44ef-b6ef-d61b28c0836d" providerId="ADAL" clId="{58B4FA6E-6BC1-42AF-B989-58A62C92D44E}" dt="2025-10-16T18:51:40.187" v="86" actId="1076"/>
          <ac:spMkLst>
            <pc:docMk/>
            <pc:sldMk cId="0" sldId="291"/>
            <ac:spMk id="18" creationId="{00000000-0000-0000-0000-000000000000}"/>
          </ac:spMkLst>
        </pc:spChg>
      </pc:sldChg>
      <pc:sldChg chg="modSp">
        <pc:chgData name="DSA - Diana Steffen" userId="e3c5a4f6-7d96-44ef-b6ef-d61b28c0836d" providerId="ADAL" clId="{58B4FA6E-6BC1-42AF-B989-58A62C92D44E}" dt="2025-10-16T18:46:12.825" v="46" actId="255"/>
        <pc:sldMkLst>
          <pc:docMk/>
          <pc:sldMk cId="875063271" sldId="293"/>
        </pc:sldMkLst>
        <pc:spChg chg="mod">
          <ac:chgData name="DSA - Diana Steffen" userId="e3c5a4f6-7d96-44ef-b6ef-d61b28c0836d" providerId="ADAL" clId="{58B4FA6E-6BC1-42AF-B989-58A62C92D44E}" dt="2025-10-16T18:46:12.825" v="46" actId="255"/>
          <ac:spMkLst>
            <pc:docMk/>
            <pc:sldMk cId="875063271" sldId="293"/>
            <ac:spMk id="18" creationId="{884E8F33-F095-AB15-2A80-8B1A136C46AE}"/>
          </ac:spMkLst>
        </pc:spChg>
      </pc:sldChg>
      <pc:sldChg chg="modSp mod">
        <pc:chgData name="DSA - Diana Steffen" userId="e3c5a4f6-7d96-44ef-b6ef-d61b28c0836d" providerId="ADAL" clId="{58B4FA6E-6BC1-42AF-B989-58A62C92D44E}" dt="2025-10-16T18:46:37.473" v="49" actId="1076"/>
        <pc:sldMkLst>
          <pc:docMk/>
          <pc:sldMk cId="865732685" sldId="294"/>
        </pc:sldMkLst>
        <pc:spChg chg="mod">
          <ac:chgData name="DSA - Diana Steffen" userId="e3c5a4f6-7d96-44ef-b6ef-d61b28c0836d" providerId="ADAL" clId="{58B4FA6E-6BC1-42AF-B989-58A62C92D44E}" dt="2025-10-16T18:46:37.473" v="49" actId="1076"/>
          <ac:spMkLst>
            <pc:docMk/>
            <pc:sldMk cId="865732685" sldId="294"/>
            <ac:spMk id="9" creationId="{D8A41C4F-C9F3-2132-11BC-8C77F4F84D8F}"/>
          </ac:spMkLst>
        </pc:spChg>
      </pc:sldChg>
    </pc:docChg>
  </pc:docChgLst>
  <pc:docChgLst>
    <pc:chgData name="Usuário Convidado" userId="S::urn:spo:tenantanon#01ee7ae0-42ba-41a5-bb7b-8d4af8db7f07::" providerId="AD" clId="Web-{DA2E0DBC-C365-BBB7-756D-EFF7563B491D}"/>
    <pc:docChg chg="modSld">
      <pc:chgData name="Usuário Convidado" userId="S::urn:spo:tenantanon#01ee7ae0-42ba-41a5-bb7b-8d4af8db7f07::" providerId="AD" clId="Web-{DA2E0DBC-C365-BBB7-756D-EFF7563B491D}" dt="2025-10-16T12:58:16.641" v="107" actId="20577"/>
      <pc:docMkLst>
        <pc:docMk/>
      </pc:docMkLst>
      <pc:sldChg chg="modSp">
        <pc:chgData name="Usuário Convidado" userId="S::urn:spo:tenantanon#01ee7ae0-42ba-41a5-bb7b-8d4af8db7f07::" providerId="AD" clId="Web-{DA2E0DBC-C365-BBB7-756D-EFF7563B491D}" dt="2025-10-16T12:03:41.955" v="0" actId="20577"/>
        <pc:sldMkLst>
          <pc:docMk/>
          <pc:sldMk cId="0" sldId="258"/>
        </pc:sldMkLst>
        <pc:spChg chg="mod">
          <ac:chgData name="Usuário Convidado" userId="S::urn:spo:tenantanon#01ee7ae0-42ba-41a5-bb7b-8d4af8db7f07::" providerId="AD" clId="Web-{DA2E0DBC-C365-BBB7-756D-EFF7563B491D}" dt="2025-10-16T12:03:41.955" v="0" actId="20577"/>
          <ac:spMkLst>
            <pc:docMk/>
            <pc:sldMk cId="0" sldId="258"/>
            <ac:spMk id="20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DA2E0DBC-C365-BBB7-756D-EFF7563B491D}" dt="2025-10-16T12:04:12.362" v="1" actId="20577"/>
        <pc:sldMkLst>
          <pc:docMk/>
          <pc:sldMk cId="0" sldId="259"/>
        </pc:sldMkLst>
        <pc:spChg chg="mod">
          <ac:chgData name="Usuário Convidado" userId="S::urn:spo:tenantanon#01ee7ae0-42ba-41a5-bb7b-8d4af8db7f07::" providerId="AD" clId="Web-{DA2E0DBC-C365-BBB7-756D-EFF7563B491D}" dt="2025-10-16T12:04:12.362" v="1" actId="20577"/>
          <ac:spMkLst>
            <pc:docMk/>
            <pc:sldMk cId="0" sldId="259"/>
            <ac:spMk id="19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DA2E0DBC-C365-BBB7-756D-EFF7563B491D}" dt="2025-10-16T12:05:19.894" v="3" actId="20577"/>
        <pc:sldMkLst>
          <pc:docMk/>
          <pc:sldMk cId="0" sldId="260"/>
        </pc:sldMkLst>
        <pc:spChg chg="mod">
          <ac:chgData name="Usuário Convidado" userId="S::urn:spo:tenantanon#01ee7ae0-42ba-41a5-bb7b-8d4af8db7f07::" providerId="AD" clId="Web-{DA2E0DBC-C365-BBB7-756D-EFF7563B491D}" dt="2025-10-16T12:05:04.034" v="2" actId="20577"/>
          <ac:spMkLst>
            <pc:docMk/>
            <pc:sldMk cId="0" sldId="260"/>
            <ac:spMk id="28" creationId="{00000000-0000-0000-0000-000000000000}"/>
          </ac:spMkLst>
        </pc:spChg>
        <pc:spChg chg="mod">
          <ac:chgData name="Usuário Convidado" userId="S::urn:spo:tenantanon#01ee7ae0-42ba-41a5-bb7b-8d4af8db7f07::" providerId="AD" clId="Web-{DA2E0DBC-C365-BBB7-756D-EFF7563B491D}" dt="2025-10-16T12:05:19.894" v="3" actId="20577"/>
          <ac:spMkLst>
            <pc:docMk/>
            <pc:sldMk cId="0" sldId="260"/>
            <ac:spMk id="29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DA2E0DBC-C365-BBB7-756D-EFF7563B491D}" dt="2025-10-16T12:56:36.547" v="79" actId="20577"/>
        <pc:sldMkLst>
          <pc:docMk/>
          <pc:sldMk cId="0" sldId="261"/>
        </pc:sldMkLst>
        <pc:spChg chg="mod">
          <ac:chgData name="Usuário Convidado" userId="S::urn:spo:tenantanon#01ee7ae0-42ba-41a5-bb7b-8d4af8db7f07::" providerId="AD" clId="Web-{DA2E0DBC-C365-BBB7-756D-EFF7563B491D}" dt="2025-10-16T12:56:36.547" v="79" actId="20577"/>
          <ac:spMkLst>
            <pc:docMk/>
            <pc:sldMk cId="0" sldId="261"/>
            <ac:spMk id="18" creationId="{00000000-0000-0000-0000-000000000000}"/>
          </ac:spMkLst>
        </pc:spChg>
        <pc:spChg chg="mod">
          <ac:chgData name="Usuário Convidado" userId="S::urn:spo:tenantanon#01ee7ae0-42ba-41a5-bb7b-8d4af8db7f07::" providerId="AD" clId="Web-{DA2E0DBC-C365-BBB7-756D-EFF7563B491D}" dt="2025-10-16T12:55:45.406" v="70" actId="1076"/>
          <ac:spMkLst>
            <pc:docMk/>
            <pc:sldMk cId="0" sldId="261"/>
            <ac:spMk id="19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DA2E0DBC-C365-BBB7-756D-EFF7563B491D}" dt="2025-10-16T12:58:16.641" v="107" actId="20577"/>
        <pc:sldMkLst>
          <pc:docMk/>
          <pc:sldMk cId="0" sldId="266"/>
        </pc:sldMkLst>
        <pc:spChg chg="mod">
          <ac:chgData name="Usuário Convidado" userId="S::urn:spo:tenantanon#01ee7ae0-42ba-41a5-bb7b-8d4af8db7f07::" providerId="AD" clId="Web-{DA2E0DBC-C365-BBB7-756D-EFF7563B491D}" dt="2025-10-16T12:40:06.116" v="21" actId="1076"/>
          <ac:spMkLst>
            <pc:docMk/>
            <pc:sldMk cId="0" sldId="266"/>
            <ac:spMk id="19" creationId="{00000000-0000-0000-0000-000000000000}"/>
          </ac:spMkLst>
        </pc:spChg>
        <pc:spChg chg="mod">
          <ac:chgData name="Usuário Convidado" userId="S::urn:spo:tenantanon#01ee7ae0-42ba-41a5-bb7b-8d4af8db7f07::" providerId="AD" clId="Web-{DA2E0DBC-C365-BBB7-756D-EFF7563B491D}" dt="2025-10-16T12:58:16.641" v="107" actId="20577"/>
          <ac:spMkLst>
            <pc:docMk/>
            <pc:sldMk cId="0" sldId="266"/>
            <ac:spMk id="21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DA2E0DBC-C365-BBB7-756D-EFF7563B491D}" dt="2025-10-16T12:42:02.603" v="34" actId="20577"/>
        <pc:sldMkLst>
          <pc:docMk/>
          <pc:sldMk cId="0" sldId="268"/>
        </pc:sldMkLst>
        <pc:spChg chg="mod">
          <ac:chgData name="Usuário Convidado" userId="S::urn:spo:tenantanon#01ee7ae0-42ba-41a5-bb7b-8d4af8db7f07::" providerId="AD" clId="Web-{DA2E0DBC-C365-BBB7-756D-EFF7563B491D}" dt="2025-10-16T12:42:02.603" v="34" actId="20577"/>
          <ac:spMkLst>
            <pc:docMk/>
            <pc:sldMk cId="0" sldId="268"/>
            <ac:spMk id="18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DA2E0DBC-C365-BBB7-756D-EFF7563B491D}" dt="2025-10-16T12:57:17.891" v="90" actId="20577"/>
        <pc:sldMkLst>
          <pc:docMk/>
          <pc:sldMk cId="0" sldId="272"/>
        </pc:sldMkLst>
        <pc:spChg chg="mod">
          <ac:chgData name="Usuário Convidado" userId="S::urn:spo:tenantanon#01ee7ae0-42ba-41a5-bb7b-8d4af8db7f07::" providerId="AD" clId="Web-{DA2E0DBC-C365-BBB7-756D-EFF7563B491D}" dt="2025-10-16T12:57:17.891" v="90" actId="20577"/>
          <ac:spMkLst>
            <pc:docMk/>
            <pc:sldMk cId="0" sldId="272"/>
            <ac:spMk id="17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DA2E0DBC-C365-BBB7-756D-EFF7563B491D}" dt="2025-10-16T12:57:36.986" v="97" actId="20577"/>
        <pc:sldMkLst>
          <pc:docMk/>
          <pc:sldMk cId="0" sldId="274"/>
        </pc:sldMkLst>
        <pc:spChg chg="mod">
          <ac:chgData name="Usuário Convidado" userId="S::urn:spo:tenantanon#01ee7ae0-42ba-41a5-bb7b-8d4af8db7f07::" providerId="AD" clId="Web-{DA2E0DBC-C365-BBB7-756D-EFF7563B491D}" dt="2025-10-16T12:57:36.986" v="97" actId="20577"/>
          <ac:spMkLst>
            <pc:docMk/>
            <pc:sldMk cId="0" sldId="274"/>
            <ac:spMk id="23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DA2E0DBC-C365-BBB7-756D-EFF7563B491D}" dt="2025-10-16T12:57:01.922" v="85" actId="20577"/>
        <pc:sldMkLst>
          <pc:docMk/>
          <pc:sldMk cId="590897742" sldId="281"/>
        </pc:sldMkLst>
        <pc:spChg chg="mod">
          <ac:chgData name="Usuário Convidado" userId="S::urn:spo:tenantanon#01ee7ae0-42ba-41a5-bb7b-8d4af8db7f07::" providerId="AD" clId="Web-{DA2E0DBC-C365-BBB7-756D-EFF7563B491D}" dt="2025-10-16T12:57:01.922" v="85" actId="20577"/>
          <ac:spMkLst>
            <pc:docMk/>
            <pc:sldMk cId="590897742" sldId="281"/>
            <ac:spMk id="27" creationId="{AE309CC9-FD12-D3AA-45CF-6CCE2963949B}"/>
          </ac:spMkLst>
        </pc:spChg>
      </pc:sldChg>
      <pc:sldChg chg="modSp">
        <pc:chgData name="Usuário Convidado" userId="S::urn:spo:tenantanon#01ee7ae0-42ba-41a5-bb7b-8d4af8db7f07::" providerId="AD" clId="Web-{DA2E0DBC-C365-BBB7-756D-EFF7563B491D}" dt="2025-10-16T12:11:08.188" v="20" actId="20577"/>
        <pc:sldMkLst>
          <pc:docMk/>
          <pc:sldMk cId="0" sldId="288"/>
        </pc:sldMkLst>
        <pc:spChg chg="mod">
          <ac:chgData name="Usuário Convidado" userId="S::urn:spo:tenantanon#01ee7ae0-42ba-41a5-bb7b-8d4af8db7f07::" providerId="AD" clId="Web-{DA2E0DBC-C365-BBB7-756D-EFF7563B491D}" dt="2025-10-16T12:11:08.188" v="20" actId="20577"/>
          <ac:spMkLst>
            <pc:docMk/>
            <pc:sldMk cId="0" sldId="288"/>
            <ac:spMk id="18" creationId="{00000000-0000-0000-0000-000000000000}"/>
          </ac:spMkLst>
        </pc:spChg>
        <pc:spChg chg="mod">
          <ac:chgData name="Usuário Convidado" userId="S::urn:spo:tenantanon#01ee7ae0-42ba-41a5-bb7b-8d4af8db7f07::" providerId="AD" clId="Web-{DA2E0DBC-C365-BBB7-756D-EFF7563B491D}" dt="2025-10-16T12:10:54.922" v="19" actId="20577"/>
          <ac:spMkLst>
            <pc:docMk/>
            <pc:sldMk cId="0" sldId="288"/>
            <ac:spMk id="19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DA2E0DBC-C365-BBB7-756D-EFF7563B491D}" dt="2025-10-16T12:52:57.339" v="62" actId="20577"/>
        <pc:sldMkLst>
          <pc:docMk/>
          <pc:sldMk cId="0" sldId="291"/>
        </pc:sldMkLst>
        <pc:spChg chg="mod">
          <ac:chgData name="Usuário Convidado" userId="S::urn:spo:tenantanon#01ee7ae0-42ba-41a5-bb7b-8d4af8db7f07::" providerId="AD" clId="Web-{DA2E0DBC-C365-BBB7-756D-EFF7563B491D}" dt="2025-10-16T12:52:57.339" v="62" actId="20577"/>
          <ac:spMkLst>
            <pc:docMk/>
            <pc:sldMk cId="0" sldId="291"/>
            <ac:spMk id="1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BA3A3-99BC-9E48-9BB4-314BB632F818}" type="datetimeFigureOut">
              <a:rPr lang="pt-BR" smtClean="0"/>
              <a:t>16/10/2025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2EFFE-0BDA-6841-AD24-FC3524D85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6591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2EFFE-0BDA-6841-AD24-FC3524D8522A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7844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2EFFE-0BDA-6841-AD24-FC3524D8522A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0949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2EFFE-0BDA-6841-AD24-FC3524D8522A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1312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2EFFE-0BDA-6841-AD24-FC3524D8522A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4137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2EFFE-0BDA-6841-AD24-FC3524D8522A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7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207" y="-10425439"/>
            <a:ext cx="3616052" cy="10283396"/>
            <a:chOff x="0" y="0"/>
            <a:chExt cx="484965" cy="13791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4965" cy="1379153"/>
            </a:xfrm>
            <a:custGeom>
              <a:avLst/>
              <a:gdLst/>
              <a:ahLst/>
              <a:cxnLst/>
              <a:rect l="l" t="t" r="r" b="b"/>
              <a:pathLst>
                <a:path w="484965" h="1379153">
                  <a:moveTo>
                    <a:pt x="0" y="0"/>
                  </a:moveTo>
                  <a:lnTo>
                    <a:pt x="484965" y="0"/>
                  </a:lnTo>
                  <a:lnTo>
                    <a:pt x="484965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4965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854240" y="10427241"/>
            <a:ext cx="3616052" cy="10283396"/>
            <a:chOff x="0" y="0"/>
            <a:chExt cx="484965" cy="137915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4965" cy="1379153"/>
            </a:xfrm>
            <a:custGeom>
              <a:avLst/>
              <a:gdLst/>
              <a:ahLst/>
              <a:cxnLst/>
              <a:rect l="l" t="t" r="r" b="b"/>
              <a:pathLst>
                <a:path w="484965" h="1379153">
                  <a:moveTo>
                    <a:pt x="0" y="0"/>
                  </a:moveTo>
                  <a:lnTo>
                    <a:pt x="484965" y="0"/>
                  </a:lnTo>
                  <a:lnTo>
                    <a:pt x="484965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4965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448956" y="-10414771"/>
            <a:ext cx="3785379" cy="10283396"/>
            <a:chOff x="0" y="0"/>
            <a:chExt cx="507674" cy="137915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7674" cy="1379153"/>
            </a:xfrm>
            <a:custGeom>
              <a:avLst/>
              <a:gdLst/>
              <a:ahLst/>
              <a:cxnLst/>
              <a:rect l="l" t="t" r="r" b="b"/>
              <a:pathLst>
                <a:path w="507674" h="1379153">
                  <a:moveTo>
                    <a:pt x="0" y="0"/>
                  </a:moveTo>
                  <a:lnTo>
                    <a:pt x="507674" y="0"/>
                  </a:lnTo>
                  <a:lnTo>
                    <a:pt x="507674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507674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2" name="Imagem 21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4CDA1AA8-5037-58F0-38DB-C5809EA87F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04" y="-287690"/>
            <a:ext cx="18351604" cy="10571086"/>
          </a:xfrm>
          <a:prstGeom prst="rect">
            <a:avLst/>
          </a:prstGeom>
        </p:spPr>
      </p:pic>
      <p:grpSp>
        <p:nvGrpSpPr>
          <p:cNvPr id="20" name="Agrupar 19">
            <a:extLst>
              <a:ext uri="{FF2B5EF4-FFF2-40B4-BE49-F238E27FC236}">
                <a16:creationId xmlns:a16="http://schemas.microsoft.com/office/drawing/2014/main" id="{B0BFEE14-327E-BC31-6387-D2CE192D8695}"/>
              </a:ext>
            </a:extLst>
          </p:cNvPr>
          <p:cNvGrpSpPr/>
          <p:nvPr/>
        </p:nvGrpSpPr>
        <p:grpSpPr>
          <a:xfrm>
            <a:off x="5679087" y="-10270696"/>
            <a:ext cx="6324886" cy="10283396"/>
            <a:chOff x="5981557" y="-7014"/>
            <a:chExt cx="6324886" cy="10283396"/>
          </a:xfrm>
        </p:grpSpPr>
        <p:grpSp>
          <p:nvGrpSpPr>
            <p:cNvPr id="21" name="Group 14">
              <a:extLst>
                <a:ext uri="{FF2B5EF4-FFF2-40B4-BE49-F238E27FC236}">
                  <a16:creationId xmlns:a16="http://schemas.microsoft.com/office/drawing/2014/main" id="{DC526AF9-4218-0C9C-4DA6-B0067E00268F}"/>
                </a:ext>
              </a:extLst>
            </p:cNvPr>
            <p:cNvGrpSpPr/>
            <p:nvPr/>
          </p:nvGrpSpPr>
          <p:grpSpPr>
            <a:xfrm>
              <a:off x="7100612" y="-7014"/>
              <a:ext cx="3785957" cy="10283396"/>
              <a:chOff x="0" y="0"/>
              <a:chExt cx="507752" cy="1379153"/>
            </a:xfrm>
          </p:grpSpPr>
          <p:sp>
            <p:nvSpPr>
              <p:cNvPr id="26" name="Freeform 15">
                <a:extLst>
                  <a:ext uri="{FF2B5EF4-FFF2-40B4-BE49-F238E27FC236}">
                    <a16:creationId xmlns:a16="http://schemas.microsoft.com/office/drawing/2014/main" id="{446BA03C-7EE5-B103-AD19-08CFD49590C0}"/>
                  </a:ext>
                </a:extLst>
              </p:cNvPr>
              <p:cNvSpPr/>
              <p:nvPr/>
            </p:nvSpPr>
            <p:spPr>
              <a:xfrm>
                <a:off x="0" y="0"/>
                <a:ext cx="507752" cy="1379153"/>
              </a:xfrm>
              <a:custGeom>
                <a:avLst/>
                <a:gdLst/>
                <a:ahLst/>
                <a:cxnLst/>
                <a:rect l="l" t="t" r="r" b="b"/>
                <a:pathLst>
                  <a:path w="507752" h="1379153">
                    <a:moveTo>
                      <a:pt x="0" y="0"/>
                    </a:moveTo>
                    <a:lnTo>
                      <a:pt x="507752" y="0"/>
                    </a:lnTo>
                    <a:lnTo>
                      <a:pt x="507752" y="1379153"/>
                    </a:lnTo>
                    <a:lnTo>
                      <a:pt x="0" y="1379153"/>
                    </a:lnTo>
                    <a:close/>
                  </a:path>
                </a:pathLst>
              </a:custGeom>
              <a:solidFill>
                <a:srgbClr val="D2DFD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" name="TextBox 16">
                <a:extLst>
                  <a:ext uri="{FF2B5EF4-FFF2-40B4-BE49-F238E27FC236}">
                    <a16:creationId xmlns:a16="http://schemas.microsoft.com/office/drawing/2014/main" id="{0137A70C-86B6-E7B6-2890-0487CDBDD46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07752" cy="14172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8AA4EB27-C16D-4D8C-1314-AE8DC6A992F2}"/>
                </a:ext>
              </a:extLst>
            </p:cNvPr>
            <p:cNvSpPr/>
            <p:nvPr/>
          </p:nvSpPr>
          <p:spPr>
            <a:xfrm>
              <a:off x="7043900" y="4048339"/>
              <a:ext cx="4025420" cy="4114800"/>
            </a:xfrm>
            <a:custGeom>
              <a:avLst/>
              <a:gdLst/>
              <a:ahLst/>
              <a:cxnLst/>
              <a:rect l="l" t="t" r="r" b="b"/>
              <a:pathLst>
                <a:path w="4025420" h="4114800">
                  <a:moveTo>
                    <a:pt x="0" y="0"/>
                  </a:moveTo>
                  <a:lnTo>
                    <a:pt x="4025420" y="0"/>
                  </a:lnTo>
                  <a:lnTo>
                    <a:pt x="40254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0720" t="-130837" r="-69594" b="-121365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TextBox 19">
              <a:extLst>
                <a:ext uri="{FF2B5EF4-FFF2-40B4-BE49-F238E27FC236}">
                  <a16:creationId xmlns:a16="http://schemas.microsoft.com/office/drawing/2014/main" id="{3AEE6D74-71E9-0600-A23B-5B8DC886A83F}"/>
                </a:ext>
              </a:extLst>
            </p:cNvPr>
            <p:cNvSpPr txBox="1"/>
            <p:nvPr/>
          </p:nvSpPr>
          <p:spPr>
            <a:xfrm>
              <a:off x="5981557" y="8933009"/>
              <a:ext cx="6324886" cy="4981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41"/>
                </a:lnSpc>
                <a:spcBef>
                  <a:spcPct val="0"/>
                </a:spcBef>
              </a:pPr>
              <a:r>
                <a:rPr lang="en-US" sz="2958" dirty="0">
                  <a:solidFill>
                    <a:srgbClr val="8F430C"/>
                  </a:solidFill>
                  <a:latin typeface="Aptos Narrow" panose="020B0004020202020204" pitchFamily="34" charset="0"/>
                  <a:ea typeface="Century Gothic Paneuropean"/>
                  <a:cs typeface="Century Gothic Paneuropean"/>
                  <a:sym typeface="Century Gothic Paneuropean"/>
                </a:rPr>
                <a:t>MINISTÉRIO DA RECEPÇÃO</a:t>
              </a:r>
            </a:p>
          </p:txBody>
        </p:sp>
        <p:pic>
          <p:nvPicPr>
            <p:cNvPr id="25" name="Imagem 24" descr="Uma imagem contendo Texto&#10;&#10;O conteúdo gerado por IA pode estar incorreto.">
              <a:extLst>
                <a:ext uri="{FF2B5EF4-FFF2-40B4-BE49-F238E27FC236}">
                  <a16:creationId xmlns:a16="http://schemas.microsoft.com/office/drawing/2014/main" id="{FC88D362-BF8D-33B0-2D50-1F6BC0313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32244" r="53137" b="24183"/>
            <a:stretch>
              <a:fillRect/>
            </a:stretch>
          </p:blipFill>
          <p:spPr>
            <a:xfrm>
              <a:off x="6428874" y="419100"/>
              <a:ext cx="5278099" cy="3483500"/>
            </a:xfrm>
            <a:prstGeom prst="rect">
              <a:avLst/>
            </a:prstGeom>
          </p:spPr>
        </p:pic>
      </p:grpSp>
      <p:grpSp>
        <p:nvGrpSpPr>
          <p:cNvPr id="28" name="Group 5">
            <a:extLst>
              <a:ext uri="{FF2B5EF4-FFF2-40B4-BE49-F238E27FC236}">
                <a16:creationId xmlns:a16="http://schemas.microsoft.com/office/drawing/2014/main" id="{C3C1B7FF-3DD3-FD97-53DC-DC396816BB48}"/>
              </a:ext>
            </a:extLst>
          </p:cNvPr>
          <p:cNvGrpSpPr/>
          <p:nvPr/>
        </p:nvGrpSpPr>
        <p:grpSpPr>
          <a:xfrm>
            <a:off x="3560472" y="10423867"/>
            <a:ext cx="3669693" cy="10604737"/>
            <a:chOff x="0" y="-38100"/>
            <a:chExt cx="492159" cy="1422249"/>
          </a:xfrm>
        </p:grpSpPr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39308F60-86F7-CBD6-0A1D-8A3C02DB65F9}"/>
                </a:ext>
              </a:extLst>
            </p:cNvPr>
            <p:cNvSpPr/>
            <p:nvPr/>
          </p:nvSpPr>
          <p:spPr>
            <a:xfrm>
              <a:off x="0" y="0"/>
              <a:ext cx="487541" cy="1379636"/>
            </a:xfrm>
            <a:custGeom>
              <a:avLst/>
              <a:gdLst/>
              <a:ahLst/>
              <a:cxnLst/>
              <a:rect l="l" t="t" r="r" b="b"/>
              <a:pathLst>
                <a:path w="487541" h="1379636">
                  <a:moveTo>
                    <a:pt x="0" y="0"/>
                  </a:moveTo>
                  <a:lnTo>
                    <a:pt x="487541" y="0"/>
                  </a:lnTo>
                  <a:lnTo>
                    <a:pt x="487541" y="1379636"/>
                  </a:lnTo>
                  <a:lnTo>
                    <a:pt x="0" y="1379636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7">
              <a:extLst>
                <a:ext uri="{FF2B5EF4-FFF2-40B4-BE49-F238E27FC236}">
                  <a16:creationId xmlns:a16="http://schemas.microsoft.com/office/drawing/2014/main" id="{C1D56EC9-D280-3B8E-E6F0-BA876CC78B28}"/>
                </a:ext>
              </a:extLst>
            </p:cNvPr>
            <p:cNvSpPr txBox="1"/>
            <p:nvPr/>
          </p:nvSpPr>
          <p:spPr>
            <a:xfrm>
              <a:off x="0" y="-38100"/>
              <a:ext cx="487541" cy="1417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81B7CE21-6AC4-435B-CCB1-0A5AA8CC1722}"/>
                </a:ext>
              </a:extLst>
            </p:cNvPr>
            <p:cNvSpPr/>
            <p:nvPr/>
          </p:nvSpPr>
          <p:spPr>
            <a:xfrm>
              <a:off x="4618" y="4513"/>
              <a:ext cx="487541" cy="1379636"/>
            </a:xfrm>
            <a:custGeom>
              <a:avLst/>
              <a:gdLst/>
              <a:ahLst/>
              <a:cxnLst/>
              <a:rect l="l" t="t" r="r" b="b"/>
              <a:pathLst>
                <a:path w="487541" h="1379636">
                  <a:moveTo>
                    <a:pt x="0" y="0"/>
                  </a:moveTo>
                  <a:lnTo>
                    <a:pt x="487541" y="0"/>
                  </a:lnTo>
                  <a:lnTo>
                    <a:pt x="487541" y="1379636"/>
                  </a:lnTo>
                  <a:lnTo>
                    <a:pt x="0" y="1379636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47738-88B6-8789-11F2-86C54DFFD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EFEEB04-8D0F-38D5-B375-E09616765D85}"/>
              </a:ext>
            </a:extLst>
          </p:cNvPr>
          <p:cNvGrpSpPr/>
          <p:nvPr/>
        </p:nvGrpSpPr>
        <p:grpSpPr>
          <a:xfrm rot="-5400000">
            <a:off x="8205693" y="-8236206"/>
            <a:ext cx="2135591" cy="18546978"/>
            <a:chOff x="0" y="0"/>
            <a:chExt cx="286414" cy="248742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59E3741-339D-6C4C-71B9-9613463552B9}"/>
                </a:ext>
              </a:extLst>
            </p:cNvPr>
            <p:cNvSpPr/>
            <p:nvPr/>
          </p:nvSpPr>
          <p:spPr>
            <a:xfrm>
              <a:off x="0" y="0"/>
              <a:ext cx="286414" cy="2487420"/>
            </a:xfrm>
            <a:custGeom>
              <a:avLst/>
              <a:gdLst/>
              <a:ahLst/>
              <a:cxnLst/>
              <a:rect l="l" t="t" r="r" b="b"/>
              <a:pathLst>
                <a:path w="286414" h="2487420">
                  <a:moveTo>
                    <a:pt x="0" y="0"/>
                  </a:moveTo>
                  <a:lnTo>
                    <a:pt x="286414" y="0"/>
                  </a:lnTo>
                  <a:lnTo>
                    <a:pt x="286414" y="2487420"/>
                  </a:lnTo>
                  <a:lnTo>
                    <a:pt x="0" y="248742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CBE58AE-8F94-7702-8DE5-407D4A390E6A}"/>
                </a:ext>
              </a:extLst>
            </p:cNvPr>
            <p:cNvSpPr txBox="1"/>
            <p:nvPr/>
          </p:nvSpPr>
          <p:spPr>
            <a:xfrm>
              <a:off x="0" y="-38100"/>
              <a:ext cx="286414" cy="2525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C8714317-A13E-C9F9-C8F8-22E712482477}"/>
              </a:ext>
            </a:extLst>
          </p:cNvPr>
          <p:cNvGrpSpPr/>
          <p:nvPr/>
        </p:nvGrpSpPr>
        <p:grpSpPr>
          <a:xfrm rot="-5400000">
            <a:off x="8622158" y="-6980330"/>
            <a:ext cx="1193130" cy="18437446"/>
            <a:chOff x="0" y="0"/>
            <a:chExt cx="500553" cy="773504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5ACB510-AF9D-8FD2-68B9-251D99E317DA}"/>
                </a:ext>
              </a:extLst>
            </p:cNvPr>
            <p:cNvSpPr/>
            <p:nvPr/>
          </p:nvSpPr>
          <p:spPr>
            <a:xfrm>
              <a:off x="0" y="0"/>
              <a:ext cx="500552" cy="7735039"/>
            </a:xfrm>
            <a:custGeom>
              <a:avLst/>
              <a:gdLst/>
              <a:ahLst/>
              <a:cxnLst/>
              <a:rect l="l" t="t" r="r" b="b"/>
              <a:pathLst>
                <a:path w="500552" h="7735039">
                  <a:moveTo>
                    <a:pt x="0" y="0"/>
                  </a:moveTo>
                  <a:lnTo>
                    <a:pt x="500552" y="0"/>
                  </a:lnTo>
                  <a:lnTo>
                    <a:pt x="500552" y="7735039"/>
                  </a:lnTo>
                  <a:lnTo>
                    <a:pt x="0" y="7735039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6570E8A-9992-C164-13C6-C9E70D028BB7}"/>
                </a:ext>
              </a:extLst>
            </p:cNvPr>
            <p:cNvSpPr txBox="1"/>
            <p:nvPr/>
          </p:nvSpPr>
          <p:spPr>
            <a:xfrm>
              <a:off x="0" y="-38100"/>
              <a:ext cx="500553" cy="7773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884E8F33-F095-AB15-2A80-8B1A136C46AE}"/>
              </a:ext>
            </a:extLst>
          </p:cNvPr>
          <p:cNvSpPr txBox="1"/>
          <p:nvPr/>
        </p:nvSpPr>
        <p:spPr>
          <a:xfrm>
            <a:off x="457200" y="4267998"/>
            <a:ext cx="11734800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Na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Bíblia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, </a:t>
            </a:r>
            <a:r>
              <a:rPr lang="en-US" sz="3600" b="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a porta</a:t>
            </a:r>
            <a:r>
              <a:rPr lang="en-US" sz="3600" b="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00" b="1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aparece</a:t>
            </a:r>
            <a:r>
              <a:rPr lang="en-US" sz="3600" b="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00" b="1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como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: </a:t>
            </a:r>
          </a:p>
          <a:p>
            <a:endParaRPr lang="en-US" sz="1100" dirty="0">
              <a:solidFill>
                <a:srgbClr val="8F430C"/>
              </a:solidFill>
              <a:latin typeface="Aptos Narrow" panose="020B0004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pPr marL="613359" lvl="1" indent="-306679">
              <a:buFont typeface="Arial"/>
              <a:buChar char="•"/>
            </a:pP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O </a:t>
            </a:r>
            <a:r>
              <a:rPr lang="en-US" sz="3600" b="1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acesso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à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presença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divina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-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Êxodo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33:10. </a:t>
            </a:r>
          </a:p>
          <a:p>
            <a:pPr marL="613359" lvl="1" indent="-306679">
              <a:buFont typeface="Arial"/>
              <a:buChar char="•"/>
            </a:pP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O </a:t>
            </a:r>
            <a:r>
              <a:rPr lang="en-US" sz="3600" b="1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lugar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de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justiça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e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decisões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- Rute 4:1.</a:t>
            </a:r>
          </a:p>
          <a:p>
            <a:pPr marL="613359" lvl="1" indent="-306679">
              <a:buFont typeface="Arial"/>
              <a:buChar char="•"/>
            </a:pP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O </a:t>
            </a:r>
            <a:r>
              <a:rPr lang="en-US" sz="3600" b="1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espaço</a:t>
            </a:r>
            <a:r>
              <a:rPr lang="en-US" sz="3600" b="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de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vigilância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e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separação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–  Neemias 7:3.</a:t>
            </a: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EF5E52B2-B3B9-C154-BD40-1F59C93F9DD6}"/>
              </a:ext>
            </a:extLst>
          </p:cNvPr>
          <p:cNvSpPr/>
          <p:nvPr/>
        </p:nvSpPr>
        <p:spPr>
          <a:xfrm>
            <a:off x="-9331224" y="3386785"/>
            <a:ext cx="9553496" cy="1762427"/>
          </a:xfrm>
          <a:custGeom>
            <a:avLst/>
            <a:gdLst/>
            <a:ahLst/>
            <a:cxnLst/>
            <a:rect l="l" t="t" r="r" b="b"/>
            <a:pathLst>
              <a:path w="10364562" h="1762427">
                <a:moveTo>
                  <a:pt x="0" y="0"/>
                </a:moveTo>
                <a:lnTo>
                  <a:pt x="10364562" y="0"/>
                </a:lnTo>
                <a:lnTo>
                  <a:pt x="10364562" y="1762427"/>
                </a:lnTo>
                <a:lnTo>
                  <a:pt x="0" y="17624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</a:blip>
            <a:stretch>
              <a:fillRect l="-37267" t="-194358" r="-1067" b="-28935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334FFF82-38B0-6586-719B-25E269C5B565}"/>
              </a:ext>
            </a:extLst>
          </p:cNvPr>
          <p:cNvSpPr/>
          <p:nvPr/>
        </p:nvSpPr>
        <p:spPr>
          <a:xfrm>
            <a:off x="-9184607" y="5338905"/>
            <a:ext cx="9413207" cy="1693529"/>
          </a:xfrm>
          <a:custGeom>
            <a:avLst/>
            <a:gdLst/>
            <a:ahLst/>
            <a:cxnLst/>
            <a:rect l="l" t="t" r="r" b="b"/>
            <a:pathLst>
              <a:path w="10364562" h="1693529">
                <a:moveTo>
                  <a:pt x="0" y="0"/>
                </a:moveTo>
                <a:lnTo>
                  <a:pt x="10364562" y="0"/>
                </a:lnTo>
                <a:lnTo>
                  <a:pt x="10364562" y="1693529"/>
                </a:lnTo>
                <a:lnTo>
                  <a:pt x="0" y="1693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l="-37267" t="-317020" r="-1067" b="-19043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C1DF4074-A768-D282-3633-736C096C3BB9}"/>
              </a:ext>
            </a:extLst>
          </p:cNvPr>
          <p:cNvSpPr/>
          <p:nvPr/>
        </p:nvSpPr>
        <p:spPr>
          <a:xfrm>
            <a:off x="-9324897" y="7222127"/>
            <a:ext cx="9553497" cy="1838831"/>
          </a:xfrm>
          <a:custGeom>
            <a:avLst/>
            <a:gdLst/>
            <a:ahLst/>
            <a:cxnLst/>
            <a:rect l="l" t="t" r="r" b="b"/>
            <a:pathLst>
              <a:path w="10364562" h="1838831">
                <a:moveTo>
                  <a:pt x="0" y="0"/>
                </a:moveTo>
                <a:lnTo>
                  <a:pt x="10364562" y="0"/>
                </a:lnTo>
                <a:lnTo>
                  <a:pt x="10364562" y="1838832"/>
                </a:lnTo>
                <a:lnTo>
                  <a:pt x="0" y="1838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l="-37267" t="-393463" r="-1067" b="-6599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E4BE438B-41EA-01B3-17A1-719A9C00A4E3}"/>
              </a:ext>
            </a:extLst>
          </p:cNvPr>
          <p:cNvSpPr/>
          <p:nvPr/>
        </p:nvSpPr>
        <p:spPr>
          <a:xfrm>
            <a:off x="10456438" y="0"/>
            <a:ext cx="9292292" cy="10444335"/>
          </a:xfrm>
          <a:custGeom>
            <a:avLst/>
            <a:gdLst/>
            <a:ahLst/>
            <a:cxnLst/>
            <a:rect l="l" t="t" r="r" b="b"/>
            <a:pathLst>
              <a:path w="9292292" h="10444335">
                <a:moveTo>
                  <a:pt x="0" y="0"/>
                </a:moveTo>
                <a:lnTo>
                  <a:pt x="9292291" y="0"/>
                </a:lnTo>
                <a:lnTo>
                  <a:pt x="9292291" y="10444335"/>
                </a:lnTo>
                <a:lnTo>
                  <a:pt x="0" y="10444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58" t="-6655" r="-12700" b="-7802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50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FA5A9-FED4-F4CA-EA42-9C670FDF0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B5B0F4C-F687-7246-6E16-DBEAA64E5D16}"/>
              </a:ext>
            </a:extLst>
          </p:cNvPr>
          <p:cNvGrpSpPr/>
          <p:nvPr/>
        </p:nvGrpSpPr>
        <p:grpSpPr>
          <a:xfrm rot="-5400000">
            <a:off x="8205693" y="-8236206"/>
            <a:ext cx="2135591" cy="18546978"/>
            <a:chOff x="0" y="0"/>
            <a:chExt cx="286414" cy="248742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4E1B2D3-433F-5A2C-BF38-31D8112A1298}"/>
                </a:ext>
              </a:extLst>
            </p:cNvPr>
            <p:cNvSpPr/>
            <p:nvPr/>
          </p:nvSpPr>
          <p:spPr>
            <a:xfrm>
              <a:off x="0" y="0"/>
              <a:ext cx="286414" cy="2487420"/>
            </a:xfrm>
            <a:custGeom>
              <a:avLst/>
              <a:gdLst/>
              <a:ahLst/>
              <a:cxnLst/>
              <a:rect l="l" t="t" r="r" b="b"/>
              <a:pathLst>
                <a:path w="286414" h="2487420">
                  <a:moveTo>
                    <a:pt x="0" y="0"/>
                  </a:moveTo>
                  <a:lnTo>
                    <a:pt x="286414" y="0"/>
                  </a:lnTo>
                  <a:lnTo>
                    <a:pt x="286414" y="2487420"/>
                  </a:lnTo>
                  <a:lnTo>
                    <a:pt x="0" y="248742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80F1A38-5508-25FE-62A1-C7D5CB1A9DAB}"/>
                </a:ext>
              </a:extLst>
            </p:cNvPr>
            <p:cNvSpPr txBox="1"/>
            <p:nvPr/>
          </p:nvSpPr>
          <p:spPr>
            <a:xfrm>
              <a:off x="0" y="-38100"/>
              <a:ext cx="286414" cy="2525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7D68C630-2DEC-8222-6CD3-49EB786137B9}"/>
              </a:ext>
            </a:extLst>
          </p:cNvPr>
          <p:cNvGrpSpPr/>
          <p:nvPr/>
        </p:nvGrpSpPr>
        <p:grpSpPr>
          <a:xfrm rot="-5400000">
            <a:off x="8622158" y="-6980330"/>
            <a:ext cx="1193130" cy="18437446"/>
            <a:chOff x="0" y="0"/>
            <a:chExt cx="500553" cy="773504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F39E6D0-2F72-E527-462E-321372AF2A84}"/>
                </a:ext>
              </a:extLst>
            </p:cNvPr>
            <p:cNvSpPr/>
            <p:nvPr/>
          </p:nvSpPr>
          <p:spPr>
            <a:xfrm>
              <a:off x="0" y="0"/>
              <a:ext cx="500552" cy="7735039"/>
            </a:xfrm>
            <a:custGeom>
              <a:avLst/>
              <a:gdLst/>
              <a:ahLst/>
              <a:cxnLst/>
              <a:rect l="l" t="t" r="r" b="b"/>
              <a:pathLst>
                <a:path w="500552" h="7735039">
                  <a:moveTo>
                    <a:pt x="0" y="0"/>
                  </a:moveTo>
                  <a:lnTo>
                    <a:pt x="500552" y="0"/>
                  </a:lnTo>
                  <a:lnTo>
                    <a:pt x="500552" y="7735039"/>
                  </a:lnTo>
                  <a:lnTo>
                    <a:pt x="0" y="7735039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BB96489-AF35-7131-FC64-23E077529D8B}"/>
                </a:ext>
              </a:extLst>
            </p:cNvPr>
            <p:cNvSpPr txBox="1"/>
            <p:nvPr/>
          </p:nvSpPr>
          <p:spPr>
            <a:xfrm>
              <a:off x="0" y="-38100"/>
              <a:ext cx="500553" cy="7773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6967F34A-C58E-516A-68D0-70A473E97B5F}"/>
              </a:ext>
            </a:extLst>
          </p:cNvPr>
          <p:cNvSpPr/>
          <p:nvPr/>
        </p:nvSpPr>
        <p:spPr>
          <a:xfrm>
            <a:off x="-9331224" y="3386785"/>
            <a:ext cx="9553496" cy="1762427"/>
          </a:xfrm>
          <a:custGeom>
            <a:avLst/>
            <a:gdLst/>
            <a:ahLst/>
            <a:cxnLst/>
            <a:rect l="l" t="t" r="r" b="b"/>
            <a:pathLst>
              <a:path w="10364562" h="1762427">
                <a:moveTo>
                  <a:pt x="0" y="0"/>
                </a:moveTo>
                <a:lnTo>
                  <a:pt x="10364562" y="0"/>
                </a:lnTo>
                <a:lnTo>
                  <a:pt x="10364562" y="1762427"/>
                </a:lnTo>
                <a:lnTo>
                  <a:pt x="0" y="17624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</a:blip>
            <a:stretch>
              <a:fillRect l="-37267" t="-194358" r="-1067" b="-28935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3E1FD376-AB63-67EC-8967-FD79203E86B4}"/>
              </a:ext>
            </a:extLst>
          </p:cNvPr>
          <p:cNvSpPr/>
          <p:nvPr/>
        </p:nvSpPr>
        <p:spPr>
          <a:xfrm>
            <a:off x="-9184607" y="5338905"/>
            <a:ext cx="9413207" cy="1693529"/>
          </a:xfrm>
          <a:custGeom>
            <a:avLst/>
            <a:gdLst/>
            <a:ahLst/>
            <a:cxnLst/>
            <a:rect l="l" t="t" r="r" b="b"/>
            <a:pathLst>
              <a:path w="10364562" h="1693529">
                <a:moveTo>
                  <a:pt x="0" y="0"/>
                </a:moveTo>
                <a:lnTo>
                  <a:pt x="10364562" y="0"/>
                </a:lnTo>
                <a:lnTo>
                  <a:pt x="10364562" y="1693529"/>
                </a:lnTo>
                <a:lnTo>
                  <a:pt x="0" y="1693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l="-37267" t="-317020" r="-1067" b="-19043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53DC6D66-E182-1105-F46A-322CA965DFD7}"/>
              </a:ext>
            </a:extLst>
          </p:cNvPr>
          <p:cNvSpPr/>
          <p:nvPr/>
        </p:nvSpPr>
        <p:spPr>
          <a:xfrm>
            <a:off x="-9324897" y="7222127"/>
            <a:ext cx="9553497" cy="1838831"/>
          </a:xfrm>
          <a:custGeom>
            <a:avLst/>
            <a:gdLst/>
            <a:ahLst/>
            <a:cxnLst/>
            <a:rect l="l" t="t" r="r" b="b"/>
            <a:pathLst>
              <a:path w="10364562" h="1838831">
                <a:moveTo>
                  <a:pt x="0" y="0"/>
                </a:moveTo>
                <a:lnTo>
                  <a:pt x="10364562" y="0"/>
                </a:lnTo>
                <a:lnTo>
                  <a:pt x="10364562" y="1838832"/>
                </a:lnTo>
                <a:lnTo>
                  <a:pt x="0" y="1838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l="-37267" t="-393463" r="-1067" b="-6599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8A41C4F-C9F3-2132-11BC-8C77F4F84D8F}"/>
              </a:ext>
            </a:extLst>
          </p:cNvPr>
          <p:cNvSpPr txBox="1"/>
          <p:nvPr/>
        </p:nvSpPr>
        <p:spPr>
          <a:xfrm>
            <a:off x="1835643" y="3939997"/>
            <a:ext cx="7337672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5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Ao </a:t>
            </a:r>
            <a:r>
              <a:rPr lang="en-US" sz="50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convocar</a:t>
            </a:r>
            <a:r>
              <a:rPr lang="en-US" sz="5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Jeremias para </a:t>
            </a:r>
            <a:r>
              <a:rPr lang="en-US" sz="50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pregar</a:t>
            </a:r>
            <a:r>
              <a:rPr lang="en-US" sz="5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5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à porta</a:t>
            </a:r>
            <a:r>
              <a:rPr lang="en-US" sz="5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do </a:t>
            </a:r>
            <a:r>
              <a:rPr lang="en-US" sz="50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templo</a:t>
            </a:r>
            <a:r>
              <a:rPr lang="en-US" sz="5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, Deus </a:t>
            </a:r>
            <a:r>
              <a:rPr lang="en-US" sz="50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revela</a:t>
            </a:r>
            <a:r>
              <a:rPr lang="en-US" sz="5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a </a:t>
            </a:r>
            <a:r>
              <a:rPr lang="en-US" sz="5000" b="1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importância</a:t>
            </a:r>
            <a:r>
              <a:rPr lang="en-US" sz="5000" b="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5000" b="1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daquele</a:t>
            </a:r>
            <a:r>
              <a:rPr lang="en-US" sz="5000" b="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5000" b="1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lugar</a:t>
            </a:r>
            <a:r>
              <a:rPr lang="en-US" sz="5000" b="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5000" b="1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como</a:t>
            </a:r>
            <a:r>
              <a:rPr lang="en-US" sz="5000" b="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5000" b="1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ponto</a:t>
            </a:r>
            <a:r>
              <a:rPr lang="en-US" sz="5000" b="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5000" b="1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inicial</a:t>
            </a:r>
            <a:r>
              <a:rPr lang="en-US" sz="5000" b="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de </a:t>
            </a:r>
            <a:r>
              <a:rPr lang="en-US" sz="5000" b="1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transformação</a:t>
            </a:r>
            <a:r>
              <a:rPr lang="en-US" sz="5000" b="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.</a:t>
            </a:r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FEC45099-2086-D609-F821-1CD407437598}"/>
              </a:ext>
            </a:extLst>
          </p:cNvPr>
          <p:cNvSpPr/>
          <p:nvPr/>
        </p:nvSpPr>
        <p:spPr>
          <a:xfrm>
            <a:off x="10456438" y="0"/>
            <a:ext cx="9292292" cy="10444335"/>
          </a:xfrm>
          <a:custGeom>
            <a:avLst/>
            <a:gdLst/>
            <a:ahLst/>
            <a:cxnLst/>
            <a:rect l="l" t="t" r="r" b="b"/>
            <a:pathLst>
              <a:path w="9292292" h="10444335">
                <a:moveTo>
                  <a:pt x="0" y="0"/>
                </a:moveTo>
                <a:lnTo>
                  <a:pt x="9292291" y="0"/>
                </a:lnTo>
                <a:lnTo>
                  <a:pt x="9292291" y="10444335"/>
                </a:lnTo>
                <a:lnTo>
                  <a:pt x="0" y="10444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58" t="-6655" r="-12700" b="-7802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573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Agrupar 21">
            <a:extLst>
              <a:ext uri="{FF2B5EF4-FFF2-40B4-BE49-F238E27FC236}">
                <a16:creationId xmlns:a16="http://schemas.microsoft.com/office/drawing/2014/main" id="{E1CE1E43-2F01-483E-C1AF-6F58F3684544}"/>
              </a:ext>
            </a:extLst>
          </p:cNvPr>
          <p:cNvGrpSpPr/>
          <p:nvPr/>
        </p:nvGrpSpPr>
        <p:grpSpPr>
          <a:xfrm>
            <a:off x="-44386" y="-14545"/>
            <a:ext cx="18613743" cy="10301545"/>
            <a:chOff x="-44386" y="-14545"/>
            <a:chExt cx="18613743" cy="10301545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8DDB6367-3FA1-A6DB-DDF5-E3AAF6986721}"/>
                </a:ext>
              </a:extLst>
            </p:cNvPr>
            <p:cNvSpPr/>
            <p:nvPr/>
          </p:nvSpPr>
          <p:spPr>
            <a:xfrm rot="16200000">
              <a:off x="8117406" y="-2218982"/>
              <a:ext cx="2321987" cy="18581914"/>
            </a:xfrm>
            <a:custGeom>
              <a:avLst/>
              <a:gdLst/>
              <a:ahLst/>
              <a:cxnLst/>
              <a:rect l="l" t="t" r="r" b="b"/>
              <a:pathLst>
                <a:path w="311412" h="2452687">
                  <a:moveTo>
                    <a:pt x="0" y="0"/>
                  </a:moveTo>
                  <a:lnTo>
                    <a:pt x="311412" y="0"/>
                  </a:lnTo>
                  <a:lnTo>
                    <a:pt x="311412" y="2452687"/>
                  </a:lnTo>
                  <a:lnTo>
                    <a:pt x="0" y="2452687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 dirty="0"/>
            </a:p>
          </p:txBody>
        </p:sp>
        <p:grpSp>
          <p:nvGrpSpPr>
            <p:cNvPr id="24" name="Group 2">
              <a:extLst>
                <a:ext uri="{FF2B5EF4-FFF2-40B4-BE49-F238E27FC236}">
                  <a16:creationId xmlns:a16="http://schemas.microsoft.com/office/drawing/2014/main" id="{889BAE5C-8E6F-9F45-D23C-4341B0D686AD}"/>
                </a:ext>
              </a:extLst>
            </p:cNvPr>
            <p:cNvGrpSpPr/>
            <p:nvPr/>
          </p:nvGrpSpPr>
          <p:grpSpPr>
            <a:xfrm rot="-5400000">
              <a:off x="8090301" y="-125290"/>
              <a:ext cx="2321989" cy="18502591"/>
              <a:chOff x="0" y="0"/>
              <a:chExt cx="273602" cy="2513614"/>
            </a:xfrm>
          </p:grpSpPr>
          <p:sp>
            <p:nvSpPr>
              <p:cNvPr id="34" name="Freeform 3">
                <a:extLst>
                  <a:ext uri="{FF2B5EF4-FFF2-40B4-BE49-F238E27FC236}">
                    <a16:creationId xmlns:a16="http://schemas.microsoft.com/office/drawing/2014/main" id="{7291184D-618A-6EF3-B623-E835C255100B}"/>
                  </a:ext>
                </a:extLst>
              </p:cNvPr>
              <p:cNvSpPr/>
              <p:nvPr/>
            </p:nvSpPr>
            <p:spPr>
              <a:xfrm>
                <a:off x="0" y="0"/>
                <a:ext cx="273602" cy="2513614"/>
              </a:xfrm>
              <a:custGeom>
                <a:avLst/>
                <a:gdLst/>
                <a:ahLst/>
                <a:cxnLst/>
                <a:rect l="l" t="t" r="r" b="b"/>
                <a:pathLst>
                  <a:path w="273602" h="2513614">
                    <a:moveTo>
                      <a:pt x="0" y="0"/>
                    </a:moveTo>
                    <a:lnTo>
                      <a:pt x="273602" y="0"/>
                    </a:lnTo>
                    <a:lnTo>
                      <a:pt x="273602" y="2513614"/>
                    </a:lnTo>
                    <a:lnTo>
                      <a:pt x="0" y="2513614"/>
                    </a:lnTo>
                    <a:close/>
                  </a:path>
                </a:pathLst>
              </a:custGeom>
              <a:solidFill>
                <a:srgbClr val="AA501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" name="TextBox 4">
                <a:extLst>
                  <a:ext uri="{FF2B5EF4-FFF2-40B4-BE49-F238E27FC236}">
                    <a16:creationId xmlns:a16="http://schemas.microsoft.com/office/drawing/2014/main" id="{5909A657-D2CC-9D1F-1EEE-66A4D0D9869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73602" cy="255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5" name="Group 8">
              <a:extLst>
                <a:ext uri="{FF2B5EF4-FFF2-40B4-BE49-F238E27FC236}">
                  <a16:creationId xmlns:a16="http://schemas.microsoft.com/office/drawing/2014/main" id="{770393C7-23A6-C999-F42E-160095FCBA16}"/>
                </a:ext>
              </a:extLst>
            </p:cNvPr>
            <p:cNvGrpSpPr/>
            <p:nvPr/>
          </p:nvGrpSpPr>
          <p:grpSpPr>
            <a:xfrm rot="-5400000">
              <a:off x="8253458" y="-6148379"/>
              <a:ext cx="2040062" cy="18546978"/>
              <a:chOff x="0" y="0"/>
              <a:chExt cx="273602" cy="2487420"/>
            </a:xfrm>
          </p:grpSpPr>
          <p:sp>
            <p:nvSpPr>
              <p:cNvPr id="32" name="Freeform 9">
                <a:extLst>
                  <a:ext uri="{FF2B5EF4-FFF2-40B4-BE49-F238E27FC236}">
                    <a16:creationId xmlns:a16="http://schemas.microsoft.com/office/drawing/2014/main" id="{4476FD14-0EA3-5E2B-1DD2-DBEEE81C9D45}"/>
                  </a:ext>
                </a:extLst>
              </p:cNvPr>
              <p:cNvSpPr/>
              <p:nvPr/>
            </p:nvSpPr>
            <p:spPr>
              <a:xfrm>
                <a:off x="0" y="0"/>
                <a:ext cx="273602" cy="2487420"/>
              </a:xfrm>
              <a:custGeom>
                <a:avLst/>
                <a:gdLst/>
                <a:ahLst/>
                <a:cxnLst/>
                <a:rect l="l" t="t" r="r" b="b"/>
                <a:pathLst>
                  <a:path w="273602" h="2487420">
                    <a:moveTo>
                      <a:pt x="0" y="0"/>
                    </a:moveTo>
                    <a:lnTo>
                      <a:pt x="273602" y="0"/>
                    </a:lnTo>
                    <a:lnTo>
                      <a:pt x="273602" y="2487420"/>
                    </a:lnTo>
                    <a:lnTo>
                      <a:pt x="0" y="2487420"/>
                    </a:lnTo>
                    <a:close/>
                  </a:path>
                </a:pathLst>
              </a:custGeom>
              <a:solidFill>
                <a:srgbClr val="A9BDA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" name="TextBox 10">
                <a:extLst>
                  <a:ext uri="{FF2B5EF4-FFF2-40B4-BE49-F238E27FC236}">
                    <a16:creationId xmlns:a16="http://schemas.microsoft.com/office/drawing/2014/main" id="{A5BEEEA7-427C-C2DF-3167-8B8012B4454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73602" cy="25255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6" name="Group 11">
              <a:extLst>
                <a:ext uri="{FF2B5EF4-FFF2-40B4-BE49-F238E27FC236}">
                  <a16:creationId xmlns:a16="http://schemas.microsoft.com/office/drawing/2014/main" id="{97BC212B-80A1-BED3-D9BF-04683E98A1FA}"/>
                </a:ext>
              </a:extLst>
            </p:cNvPr>
            <p:cNvGrpSpPr/>
            <p:nvPr/>
          </p:nvGrpSpPr>
          <p:grpSpPr>
            <a:xfrm rot="-5400000">
              <a:off x="8205692" y="-8220238"/>
              <a:ext cx="2135591" cy="18546978"/>
              <a:chOff x="0" y="0"/>
              <a:chExt cx="286414" cy="2487420"/>
            </a:xfrm>
          </p:grpSpPr>
          <p:sp>
            <p:nvSpPr>
              <p:cNvPr id="30" name="Freeform 12">
                <a:extLst>
                  <a:ext uri="{FF2B5EF4-FFF2-40B4-BE49-F238E27FC236}">
                    <a16:creationId xmlns:a16="http://schemas.microsoft.com/office/drawing/2014/main" id="{821530A6-D756-6EF9-A0D7-06A9E3100EBC}"/>
                  </a:ext>
                </a:extLst>
              </p:cNvPr>
              <p:cNvSpPr/>
              <p:nvPr/>
            </p:nvSpPr>
            <p:spPr>
              <a:xfrm>
                <a:off x="0" y="0"/>
                <a:ext cx="286414" cy="2487420"/>
              </a:xfrm>
              <a:custGeom>
                <a:avLst/>
                <a:gdLst/>
                <a:ahLst/>
                <a:cxnLst/>
                <a:rect l="l" t="t" r="r" b="b"/>
                <a:pathLst>
                  <a:path w="286414" h="2487420">
                    <a:moveTo>
                      <a:pt x="0" y="0"/>
                    </a:moveTo>
                    <a:lnTo>
                      <a:pt x="286414" y="0"/>
                    </a:lnTo>
                    <a:lnTo>
                      <a:pt x="286414" y="2487420"/>
                    </a:lnTo>
                    <a:lnTo>
                      <a:pt x="0" y="2487420"/>
                    </a:lnTo>
                    <a:close/>
                  </a:path>
                </a:pathLst>
              </a:custGeom>
              <a:solidFill>
                <a:srgbClr val="749976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TextBox 13">
                <a:extLst>
                  <a:ext uri="{FF2B5EF4-FFF2-40B4-BE49-F238E27FC236}">
                    <a16:creationId xmlns:a16="http://schemas.microsoft.com/office/drawing/2014/main" id="{A20ACDB1-DD0A-06F6-1A64-15EA1A82B35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6414" cy="25255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7" name="Group 14">
              <a:extLst>
                <a:ext uri="{FF2B5EF4-FFF2-40B4-BE49-F238E27FC236}">
                  <a16:creationId xmlns:a16="http://schemas.microsoft.com/office/drawing/2014/main" id="{DDDE0318-90F3-5282-10AC-5B0359002D77}"/>
                </a:ext>
              </a:extLst>
            </p:cNvPr>
            <p:cNvGrpSpPr/>
            <p:nvPr/>
          </p:nvGrpSpPr>
          <p:grpSpPr>
            <a:xfrm rot="-5400000">
              <a:off x="8268944" y="-4188564"/>
              <a:ext cx="1920317" cy="18546978"/>
              <a:chOff x="0" y="0"/>
              <a:chExt cx="257542" cy="2487420"/>
            </a:xfrm>
          </p:grpSpPr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59D8D346-65CB-1EEF-393E-050517115011}"/>
                  </a:ext>
                </a:extLst>
              </p:cNvPr>
              <p:cNvSpPr/>
              <p:nvPr/>
            </p:nvSpPr>
            <p:spPr>
              <a:xfrm>
                <a:off x="0" y="0"/>
                <a:ext cx="257542" cy="2487420"/>
              </a:xfrm>
              <a:custGeom>
                <a:avLst/>
                <a:gdLst/>
                <a:ahLst/>
                <a:cxnLst/>
                <a:rect l="l" t="t" r="r" b="b"/>
                <a:pathLst>
                  <a:path w="257542" h="2487420">
                    <a:moveTo>
                      <a:pt x="0" y="0"/>
                    </a:moveTo>
                    <a:lnTo>
                      <a:pt x="257542" y="0"/>
                    </a:lnTo>
                    <a:lnTo>
                      <a:pt x="257542" y="2487420"/>
                    </a:lnTo>
                    <a:lnTo>
                      <a:pt x="0" y="2487420"/>
                    </a:lnTo>
                    <a:close/>
                  </a:path>
                </a:pathLst>
              </a:custGeom>
              <a:solidFill>
                <a:srgbClr val="D2DFD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A975DDD0-951F-DC02-CB0F-E2508539A2F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57542" cy="25255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TextBox 13"/>
          <p:cNvSpPr txBox="1"/>
          <p:nvPr/>
        </p:nvSpPr>
        <p:spPr>
          <a:xfrm>
            <a:off x="16383000" y="-59975"/>
            <a:ext cx="1905000" cy="10643942"/>
          </a:xfrm>
          <a:prstGeom prst="rect">
            <a:avLst/>
          </a:prstGeom>
        </p:spPr>
        <p:txBody>
          <a:bodyPr lIns="20921" tIns="20921" rIns="20921" bIns="20921" rtlCol="0" anchor="ctr"/>
          <a:lstStyle/>
          <a:p>
            <a:pPr algn="ctr">
              <a:lnSpc>
                <a:spcPts val="2660"/>
              </a:lnSpc>
            </a:pPr>
            <a:endParaRPr/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3CAB9BCF-3BFA-0390-B818-AD26EFC73FC1}"/>
              </a:ext>
            </a:extLst>
          </p:cNvPr>
          <p:cNvGrpSpPr/>
          <p:nvPr/>
        </p:nvGrpSpPr>
        <p:grpSpPr>
          <a:xfrm>
            <a:off x="-616671" y="-59975"/>
            <a:ext cx="19186028" cy="10725679"/>
            <a:chOff x="-769071" y="-121273"/>
            <a:chExt cx="19186028" cy="10725679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9FC1874-8B28-A2F9-A3B3-835B53E54B3B}"/>
                </a:ext>
              </a:extLst>
            </p:cNvPr>
            <p:cNvSpPr/>
            <p:nvPr/>
          </p:nvSpPr>
          <p:spPr>
            <a:xfrm>
              <a:off x="-769071" y="-121273"/>
              <a:ext cx="15087732" cy="10725679"/>
            </a:xfrm>
            <a:custGeom>
              <a:avLst/>
              <a:gdLst/>
              <a:ahLst/>
              <a:cxnLst/>
              <a:rect l="l" t="t" r="r" b="b"/>
              <a:pathLst>
                <a:path w="14406302" h="7941474">
                  <a:moveTo>
                    <a:pt x="0" y="0"/>
                  </a:moveTo>
                  <a:lnTo>
                    <a:pt x="14406302" y="0"/>
                  </a:lnTo>
                  <a:lnTo>
                    <a:pt x="14406302" y="7941474"/>
                  </a:lnTo>
                  <a:lnTo>
                    <a:pt x="0" y="794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7428" t="-6654" r="1" b="-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E6F45719-99C8-4C8F-3857-B40786562AED}"/>
                </a:ext>
              </a:extLst>
            </p:cNvPr>
            <p:cNvSpPr/>
            <p:nvPr/>
          </p:nvSpPr>
          <p:spPr>
            <a:xfrm flipH="1">
              <a:off x="14318661" y="8282416"/>
              <a:ext cx="4098296" cy="2240253"/>
            </a:xfrm>
            <a:custGeom>
              <a:avLst/>
              <a:gdLst/>
              <a:ahLst/>
              <a:cxnLst/>
              <a:rect l="l" t="t" r="r" b="b"/>
              <a:pathLst>
                <a:path w="14406302" h="7941474">
                  <a:moveTo>
                    <a:pt x="0" y="0"/>
                  </a:moveTo>
                  <a:lnTo>
                    <a:pt x="14406302" y="0"/>
                  </a:lnTo>
                  <a:lnTo>
                    <a:pt x="14406302" y="7941474"/>
                  </a:lnTo>
                  <a:lnTo>
                    <a:pt x="0" y="794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62266" t="-406983" r="-1" b="-364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9" name="TextBox 18">
            <a:extLst>
              <a:ext uri="{FF2B5EF4-FFF2-40B4-BE49-F238E27FC236}">
                <a16:creationId xmlns:a16="http://schemas.microsoft.com/office/drawing/2014/main" id="{A45BDD10-A488-C945-D2D1-890C86B3FFD0}"/>
              </a:ext>
            </a:extLst>
          </p:cNvPr>
          <p:cNvSpPr txBox="1"/>
          <p:nvPr/>
        </p:nvSpPr>
        <p:spPr>
          <a:xfrm>
            <a:off x="8444309" y="4282332"/>
            <a:ext cx="8560385" cy="1736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4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O PONTO INICIAL DE TRANSFORMAÇÃO</a:t>
            </a:r>
          </a:p>
        </p:txBody>
      </p:sp>
      <p:sp>
        <p:nvSpPr>
          <p:cNvPr id="40" name="TextBox 19">
            <a:extLst>
              <a:ext uri="{FF2B5EF4-FFF2-40B4-BE49-F238E27FC236}">
                <a16:creationId xmlns:a16="http://schemas.microsoft.com/office/drawing/2014/main" id="{3A731C08-9574-8601-7FAA-D39421782B3C}"/>
              </a:ext>
            </a:extLst>
          </p:cNvPr>
          <p:cNvSpPr txBox="1"/>
          <p:nvPr/>
        </p:nvSpPr>
        <p:spPr>
          <a:xfrm>
            <a:off x="8420148" y="2698368"/>
            <a:ext cx="12033508" cy="1526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869"/>
              </a:lnSpc>
            </a:pPr>
            <a:r>
              <a:rPr lang="en-US" sz="10600" b="1" dirty="0">
                <a:solidFill>
                  <a:srgbClr val="8F430C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A PORTA COMO </a:t>
            </a:r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204"/>
            <a:ext cx="16377876" cy="10284796"/>
            <a:chOff x="0" y="0"/>
            <a:chExt cx="10035552" cy="63020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035553" cy="6302015"/>
            </a:xfrm>
            <a:custGeom>
              <a:avLst/>
              <a:gdLst/>
              <a:ahLst/>
              <a:cxnLst/>
              <a:rect l="l" t="t" r="r" b="b"/>
              <a:pathLst>
                <a:path w="10035553" h="6302015">
                  <a:moveTo>
                    <a:pt x="0" y="0"/>
                  </a:moveTo>
                  <a:lnTo>
                    <a:pt x="10035553" y="0"/>
                  </a:lnTo>
                  <a:lnTo>
                    <a:pt x="10035553" y="6302015"/>
                  </a:lnTo>
                  <a:lnTo>
                    <a:pt x="0" y="6302015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035552" cy="6340114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204440" y="-1204608"/>
            <a:ext cx="2299812" cy="6103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20"/>
              </a:lnSpc>
              <a:spcBef>
                <a:spcPct val="0"/>
              </a:spcBef>
            </a:pPr>
            <a:r>
              <a:rPr lang="en-US" sz="35800" dirty="0">
                <a:solidFill>
                  <a:srgbClr val="E5E7E5">
                    <a:alpha val="28627"/>
                  </a:srgbClr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1</a:t>
            </a:r>
          </a:p>
        </p:txBody>
      </p:sp>
      <p:sp>
        <p:nvSpPr>
          <p:cNvPr id="6" name="Freeform 6"/>
          <p:cNvSpPr/>
          <p:nvPr/>
        </p:nvSpPr>
        <p:spPr>
          <a:xfrm rot="-10800000">
            <a:off x="7908641" y="6948016"/>
            <a:ext cx="7983460" cy="2034610"/>
          </a:xfrm>
          <a:custGeom>
            <a:avLst/>
            <a:gdLst/>
            <a:ahLst/>
            <a:cxnLst/>
            <a:rect l="l" t="t" r="r" b="b"/>
            <a:pathLst>
              <a:path w="7983460" h="2034610">
                <a:moveTo>
                  <a:pt x="0" y="0"/>
                </a:moveTo>
                <a:lnTo>
                  <a:pt x="7983460" y="0"/>
                </a:lnTo>
                <a:lnTo>
                  <a:pt x="7983460" y="2034610"/>
                </a:lnTo>
                <a:lnTo>
                  <a:pt x="0" y="2034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600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16377876" y="349"/>
            <a:ext cx="472058" cy="10585471"/>
            <a:chOff x="0" y="0"/>
            <a:chExt cx="289254" cy="64862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89254" cy="6486253"/>
            </a:xfrm>
            <a:custGeom>
              <a:avLst/>
              <a:gdLst/>
              <a:ahLst/>
              <a:cxnLst/>
              <a:rect l="l" t="t" r="r" b="b"/>
              <a:pathLst>
                <a:path w="289254" h="6486253">
                  <a:moveTo>
                    <a:pt x="0" y="0"/>
                  </a:moveTo>
                  <a:lnTo>
                    <a:pt x="289254" y="0"/>
                  </a:lnTo>
                  <a:lnTo>
                    <a:pt x="289254" y="6486253"/>
                  </a:lnTo>
                  <a:lnTo>
                    <a:pt x="0" y="6486253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89254" cy="6524353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331777" y="2204"/>
            <a:ext cx="469564" cy="10581763"/>
            <a:chOff x="0" y="0"/>
            <a:chExt cx="287725" cy="64839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7725" cy="6483981"/>
            </a:xfrm>
            <a:custGeom>
              <a:avLst/>
              <a:gdLst/>
              <a:ahLst/>
              <a:cxnLst/>
              <a:rect l="l" t="t" r="r" b="b"/>
              <a:pathLst>
                <a:path w="287725" h="6483981">
                  <a:moveTo>
                    <a:pt x="0" y="0"/>
                  </a:moveTo>
                  <a:lnTo>
                    <a:pt x="287725" y="0"/>
                  </a:lnTo>
                  <a:lnTo>
                    <a:pt x="28772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8772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796448" y="2204"/>
            <a:ext cx="491552" cy="10581763"/>
            <a:chOff x="0" y="0"/>
            <a:chExt cx="301199" cy="64839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199" cy="6483981"/>
            </a:xfrm>
            <a:custGeom>
              <a:avLst/>
              <a:gdLst/>
              <a:ahLst/>
              <a:cxnLst/>
              <a:rect l="l" t="t" r="r" b="b"/>
              <a:pathLst>
                <a:path w="301199" h="6483981">
                  <a:moveTo>
                    <a:pt x="0" y="0"/>
                  </a:moveTo>
                  <a:lnTo>
                    <a:pt x="301199" y="0"/>
                  </a:lnTo>
                  <a:lnTo>
                    <a:pt x="301199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01199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45042" y="2204"/>
            <a:ext cx="491627" cy="10581763"/>
            <a:chOff x="0" y="0"/>
            <a:chExt cx="301245" cy="648398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1245" cy="6483981"/>
            </a:xfrm>
            <a:custGeom>
              <a:avLst/>
              <a:gdLst/>
              <a:ahLst/>
              <a:cxnLst/>
              <a:rect l="l" t="t" r="r" b="b"/>
              <a:pathLst>
                <a:path w="301245" h="6483981">
                  <a:moveTo>
                    <a:pt x="0" y="0"/>
                  </a:moveTo>
                  <a:lnTo>
                    <a:pt x="301245" y="0"/>
                  </a:lnTo>
                  <a:lnTo>
                    <a:pt x="30124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0124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7923881" y="5597289"/>
            <a:ext cx="8087856" cy="2061216"/>
          </a:xfrm>
          <a:custGeom>
            <a:avLst/>
            <a:gdLst/>
            <a:ahLst/>
            <a:cxnLst/>
            <a:rect l="l" t="t" r="r" b="b"/>
            <a:pathLst>
              <a:path w="8087856" h="2061216">
                <a:moveTo>
                  <a:pt x="0" y="0"/>
                </a:moveTo>
                <a:lnTo>
                  <a:pt x="8087856" y="0"/>
                </a:lnTo>
                <a:lnTo>
                  <a:pt x="8087856" y="2061216"/>
                </a:lnTo>
                <a:lnTo>
                  <a:pt x="0" y="2061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60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8477130" y="2419417"/>
            <a:ext cx="4997581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PROCLAMAÇÃO E INTERCESSÃO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766839" y="5994135"/>
            <a:ext cx="6460788" cy="2577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5"/>
              </a:lnSpc>
              <a:spcBef>
                <a:spcPct val="0"/>
              </a:spcBef>
            </a:pPr>
            <a:r>
              <a:rPr lang="en-US" sz="3650" dirty="0" err="1">
                <a:solidFill>
                  <a:srgbClr val="E5E7E5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Põe-te</a:t>
            </a:r>
            <a:r>
              <a:rPr lang="en-US" sz="3650" dirty="0">
                <a:solidFill>
                  <a:srgbClr val="E5E7E5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à porta da casa do Senhor, e </a:t>
            </a:r>
            <a:r>
              <a:rPr lang="en-US" sz="3650" dirty="0" err="1">
                <a:solidFill>
                  <a:srgbClr val="E5E7E5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proclama</a:t>
            </a:r>
            <a:r>
              <a:rPr lang="en-US" sz="3650" dirty="0">
                <a:solidFill>
                  <a:srgbClr val="E5E7E5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50" dirty="0" err="1">
                <a:solidFill>
                  <a:srgbClr val="E5E7E5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ali</a:t>
            </a:r>
            <a:r>
              <a:rPr lang="en-US" sz="3650" dirty="0">
                <a:solidFill>
                  <a:srgbClr val="E5E7E5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50" dirty="0" err="1">
                <a:solidFill>
                  <a:srgbClr val="E5E7E5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esta</a:t>
            </a:r>
            <a:r>
              <a:rPr lang="en-US" sz="3650" dirty="0">
                <a:solidFill>
                  <a:srgbClr val="E5E7E5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50" dirty="0" err="1">
                <a:solidFill>
                  <a:srgbClr val="E5E7E5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palavra</a:t>
            </a:r>
            <a:r>
              <a:rPr lang="en-US" sz="3650" dirty="0">
                <a:solidFill>
                  <a:srgbClr val="E5E7E5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[...] </a:t>
            </a:r>
            <a:endParaRPr lang="pt-BR" sz="3650" dirty="0">
              <a:latin typeface="Aptos Narrow"/>
              <a:sym typeface="Century Gothic Paneuropean"/>
            </a:endParaRPr>
          </a:p>
          <a:p>
            <a:pPr>
              <a:lnSpc>
                <a:spcPts val="5135"/>
              </a:lnSpc>
              <a:spcBef>
                <a:spcPct val="0"/>
              </a:spcBef>
            </a:pPr>
            <a:endParaRPr lang="en-US" sz="1050" dirty="0">
              <a:solidFill>
                <a:srgbClr val="E5E7E5"/>
              </a:solidFill>
              <a:latin typeface="Aptos Narrow"/>
              <a:ea typeface="Century Gothic Paneuropean"/>
              <a:cs typeface="Century Gothic Paneuropean"/>
            </a:endParaRPr>
          </a:p>
          <a:p>
            <a:pPr>
              <a:lnSpc>
                <a:spcPts val="5135"/>
              </a:lnSpc>
              <a:spcBef>
                <a:spcPct val="0"/>
              </a:spcBef>
            </a:pPr>
            <a:r>
              <a:rPr lang="en-US" sz="3650" dirty="0">
                <a:solidFill>
                  <a:srgbClr val="E5E7E5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        Jeremias 7:2.</a:t>
            </a:r>
            <a:endParaRPr lang="en-US" sz="3650" dirty="0">
              <a:latin typeface="Aptos Narrow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504252" y="970888"/>
            <a:ext cx="12655503" cy="1417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2270"/>
              </a:lnSpc>
              <a:spcBef>
                <a:spcPct val="0"/>
              </a:spcBef>
            </a:pPr>
            <a:r>
              <a:rPr lang="en-US" sz="5400" u="none" strike="noStrike" dirty="0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A PORTA COMO LUGAR DE</a:t>
            </a:r>
          </a:p>
        </p:txBody>
      </p:sp>
      <p:sp>
        <p:nvSpPr>
          <p:cNvPr id="23" name="Freeform 23"/>
          <p:cNvSpPr/>
          <p:nvPr/>
        </p:nvSpPr>
        <p:spPr>
          <a:xfrm flipH="1">
            <a:off x="-2507367" y="-34650"/>
            <a:ext cx="9918383" cy="10321650"/>
          </a:xfrm>
          <a:custGeom>
            <a:avLst/>
            <a:gdLst/>
            <a:ahLst/>
            <a:cxnLst/>
            <a:rect l="l" t="t" r="r" b="b"/>
            <a:pathLst>
              <a:path w="9918383" h="10321650">
                <a:moveTo>
                  <a:pt x="9918383" y="0"/>
                </a:moveTo>
                <a:lnTo>
                  <a:pt x="0" y="0"/>
                </a:lnTo>
                <a:lnTo>
                  <a:pt x="0" y="10321650"/>
                </a:lnTo>
                <a:lnTo>
                  <a:pt x="9918383" y="10321650"/>
                </a:lnTo>
                <a:lnTo>
                  <a:pt x="9918383" y="0"/>
                </a:lnTo>
                <a:close/>
              </a:path>
            </a:pathLst>
          </a:custGeom>
          <a:blipFill>
            <a:blip r:embed="rId4"/>
            <a:stretch>
              <a:fillRect l="-12578" r="-5920" b="-1386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EF1E8533-1A8C-279C-E917-03F51F33658D}"/>
              </a:ext>
            </a:extLst>
          </p:cNvPr>
          <p:cNvSpPr/>
          <p:nvPr/>
        </p:nvSpPr>
        <p:spPr>
          <a:xfrm>
            <a:off x="-3940948" y="-171372"/>
            <a:ext cx="1425560" cy="10444335"/>
          </a:xfrm>
          <a:custGeom>
            <a:avLst/>
            <a:gdLst/>
            <a:ahLst/>
            <a:cxnLst/>
            <a:rect l="l" t="t" r="r" b="b"/>
            <a:pathLst>
              <a:path w="1425560" h="10444335">
                <a:moveTo>
                  <a:pt x="0" y="0"/>
                </a:moveTo>
                <a:lnTo>
                  <a:pt x="1425560" y="0"/>
                </a:lnTo>
                <a:lnTo>
                  <a:pt x="1425560" y="10444335"/>
                </a:lnTo>
                <a:lnTo>
                  <a:pt x="0" y="104443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66939" t="-6655" r="-82786" b="-780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5DDE867E-095E-B4D3-ECB9-7BE930A23E87}"/>
              </a:ext>
            </a:extLst>
          </p:cNvPr>
          <p:cNvSpPr/>
          <p:nvPr/>
        </p:nvSpPr>
        <p:spPr>
          <a:xfrm>
            <a:off x="15346014" y="1086357"/>
            <a:ext cx="16377878" cy="9579409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0"/>
                </a:moveTo>
                <a:lnTo>
                  <a:pt x="14630400" y="0"/>
                </a:lnTo>
                <a:lnTo>
                  <a:pt x="14630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29061"/>
            <a:ext cx="8610600" cy="10345121"/>
            <a:chOff x="0" y="0"/>
            <a:chExt cx="10035552" cy="63020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035553" cy="6302015"/>
            </a:xfrm>
            <a:custGeom>
              <a:avLst/>
              <a:gdLst/>
              <a:ahLst/>
              <a:cxnLst/>
              <a:rect l="l" t="t" r="r" b="b"/>
              <a:pathLst>
                <a:path w="10035553" h="6302015">
                  <a:moveTo>
                    <a:pt x="0" y="0"/>
                  </a:moveTo>
                  <a:lnTo>
                    <a:pt x="10035553" y="0"/>
                  </a:lnTo>
                  <a:lnTo>
                    <a:pt x="10035553" y="6302015"/>
                  </a:lnTo>
                  <a:lnTo>
                    <a:pt x="0" y="6302015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035552" cy="6340114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610601" y="347"/>
            <a:ext cx="8240581" cy="10585471"/>
            <a:chOff x="0" y="0"/>
            <a:chExt cx="289254" cy="64862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9254" cy="6486253"/>
            </a:xfrm>
            <a:custGeom>
              <a:avLst/>
              <a:gdLst/>
              <a:ahLst/>
              <a:cxnLst/>
              <a:rect l="l" t="t" r="r" b="b"/>
              <a:pathLst>
                <a:path w="289254" h="6486253">
                  <a:moveTo>
                    <a:pt x="0" y="0"/>
                  </a:moveTo>
                  <a:lnTo>
                    <a:pt x="289254" y="0"/>
                  </a:lnTo>
                  <a:lnTo>
                    <a:pt x="289254" y="6486253"/>
                  </a:lnTo>
                  <a:lnTo>
                    <a:pt x="0" y="6486253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9254" cy="6524353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331777" y="2204"/>
            <a:ext cx="469564" cy="10581763"/>
            <a:chOff x="0" y="0"/>
            <a:chExt cx="287725" cy="6483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7725" cy="6483981"/>
            </a:xfrm>
            <a:custGeom>
              <a:avLst/>
              <a:gdLst/>
              <a:ahLst/>
              <a:cxnLst/>
              <a:rect l="l" t="t" r="r" b="b"/>
              <a:pathLst>
                <a:path w="287725" h="6483981">
                  <a:moveTo>
                    <a:pt x="0" y="0"/>
                  </a:moveTo>
                  <a:lnTo>
                    <a:pt x="287725" y="0"/>
                  </a:lnTo>
                  <a:lnTo>
                    <a:pt x="28772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8772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796448" y="2204"/>
            <a:ext cx="491552" cy="10581763"/>
            <a:chOff x="0" y="0"/>
            <a:chExt cx="301199" cy="64839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1199" cy="6483981"/>
            </a:xfrm>
            <a:custGeom>
              <a:avLst/>
              <a:gdLst/>
              <a:ahLst/>
              <a:cxnLst/>
              <a:rect l="l" t="t" r="r" b="b"/>
              <a:pathLst>
                <a:path w="301199" h="6483981">
                  <a:moveTo>
                    <a:pt x="0" y="0"/>
                  </a:moveTo>
                  <a:lnTo>
                    <a:pt x="301199" y="0"/>
                  </a:lnTo>
                  <a:lnTo>
                    <a:pt x="301199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01199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845042" y="2204"/>
            <a:ext cx="491627" cy="10581763"/>
            <a:chOff x="0" y="0"/>
            <a:chExt cx="301245" cy="64839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01245" cy="6483981"/>
            </a:xfrm>
            <a:custGeom>
              <a:avLst/>
              <a:gdLst/>
              <a:ahLst/>
              <a:cxnLst/>
              <a:rect l="l" t="t" r="r" b="b"/>
              <a:pathLst>
                <a:path w="301245" h="6483981">
                  <a:moveTo>
                    <a:pt x="0" y="0"/>
                  </a:moveTo>
                  <a:lnTo>
                    <a:pt x="301245" y="0"/>
                  </a:lnTo>
                  <a:lnTo>
                    <a:pt x="30124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0124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434575" y="3505690"/>
            <a:ext cx="5347225" cy="3975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77"/>
              </a:lnSpc>
              <a:spcBef>
                <a:spcPct val="0"/>
              </a:spcBef>
            </a:pPr>
            <a:r>
              <a:rPr lang="en-US" sz="5400" dirty="0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A </a:t>
            </a:r>
            <a:r>
              <a:rPr lang="en-US" sz="5400" b="1" dirty="0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RECEPÇÃO</a:t>
            </a:r>
            <a:r>
              <a:rPr lang="en-US" sz="5400" dirty="0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5400" dirty="0" err="1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é</a:t>
            </a:r>
            <a:r>
              <a:rPr lang="en-US" sz="5400" dirty="0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o </a:t>
            </a:r>
            <a:r>
              <a:rPr lang="en-US" sz="5400" dirty="0" err="1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primeiro</a:t>
            </a:r>
            <a:r>
              <a:rPr lang="en-US" sz="5400" dirty="0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5400" dirty="0" err="1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sermão</a:t>
            </a:r>
            <a:r>
              <a:rPr lang="en-US" sz="5400" dirty="0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5400" dirty="0" err="1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silencioso</a:t>
            </a:r>
            <a:r>
              <a:rPr lang="en-US" sz="5400" dirty="0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com que </a:t>
            </a:r>
            <a:r>
              <a:rPr lang="en-US" sz="5400" dirty="0" err="1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muitos</a:t>
            </a:r>
            <a:r>
              <a:rPr lang="en-US" sz="5400" dirty="0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5400" dirty="0" err="1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visitantes</a:t>
            </a:r>
            <a:r>
              <a:rPr lang="en-US" sz="5400" dirty="0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5400" dirty="0" err="1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têm</a:t>
            </a:r>
            <a:r>
              <a:rPr lang="en-US" sz="5400" dirty="0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5400" dirty="0" err="1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contato</a:t>
            </a:r>
            <a:r>
              <a:rPr lang="en-US" sz="5400" dirty="0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. </a:t>
            </a:r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ADB4384D-0319-3E94-0D5A-74A144D93AA4}"/>
              </a:ext>
            </a:extLst>
          </p:cNvPr>
          <p:cNvSpPr/>
          <p:nvPr/>
        </p:nvSpPr>
        <p:spPr>
          <a:xfrm>
            <a:off x="-10601746" y="-61830"/>
            <a:ext cx="9511163" cy="11110488"/>
          </a:xfrm>
          <a:custGeom>
            <a:avLst/>
            <a:gdLst/>
            <a:ahLst/>
            <a:cxnLst/>
            <a:rect l="l" t="t" r="r" b="b"/>
            <a:pathLst>
              <a:path w="9511163" h="11110488">
                <a:moveTo>
                  <a:pt x="0" y="0"/>
                </a:moveTo>
                <a:lnTo>
                  <a:pt x="9511164" y="0"/>
                </a:lnTo>
                <a:lnTo>
                  <a:pt x="9511164" y="11110488"/>
                </a:lnTo>
                <a:lnTo>
                  <a:pt x="0" y="11110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117" t="-2949" r="-19662" b="-1071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91AE219A-A456-BF8B-0216-2A90DC48A0BC}"/>
              </a:ext>
            </a:extLst>
          </p:cNvPr>
          <p:cNvSpPr/>
          <p:nvPr/>
        </p:nvSpPr>
        <p:spPr>
          <a:xfrm>
            <a:off x="4728794" y="723901"/>
            <a:ext cx="16377878" cy="9579409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0"/>
                </a:moveTo>
                <a:lnTo>
                  <a:pt x="14630400" y="0"/>
                </a:lnTo>
                <a:lnTo>
                  <a:pt x="14630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2197" y="-125720"/>
            <a:ext cx="16077738" cy="11110487"/>
            <a:chOff x="0" y="0"/>
            <a:chExt cx="9851642" cy="63361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51642" cy="6336155"/>
            </a:xfrm>
            <a:custGeom>
              <a:avLst/>
              <a:gdLst/>
              <a:ahLst/>
              <a:cxnLst/>
              <a:rect l="l" t="t" r="r" b="b"/>
              <a:pathLst>
                <a:path w="9851642" h="6336155">
                  <a:moveTo>
                    <a:pt x="0" y="0"/>
                  </a:moveTo>
                  <a:lnTo>
                    <a:pt x="9851642" y="0"/>
                  </a:lnTo>
                  <a:lnTo>
                    <a:pt x="9851642" y="6336155"/>
                  </a:lnTo>
                  <a:lnTo>
                    <a:pt x="0" y="6336155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851642" cy="6374256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9341250" y="6634955"/>
            <a:ext cx="7239264" cy="1844949"/>
          </a:xfrm>
          <a:custGeom>
            <a:avLst/>
            <a:gdLst/>
            <a:ahLst/>
            <a:cxnLst/>
            <a:rect l="l" t="t" r="r" b="b"/>
            <a:pathLst>
              <a:path w="7239264" h="1844949">
                <a:moveTo>
                  <a:pt x="0" y="0"/>
                </a:moveTo>
                <a:lnTo>
                  <a:pt x="7239263" y="0"/>
                </a:lnTo>
                <a:lnTo>
                  <a:pt x="7239263" y="1844949"/>
                </a:lnTo>
                <a:lnTo>
                  <a:pt x="0" y="18449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600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0" y="-53514"/>
            <a:ext cx="772197" cy="10637481"/>
            <a:chOff x="0" y="0"/>
            <a:chExt cx="473164" cy="65181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3164" cy="6518122"/>
            </a:xfrm>
            <a:custGeom>
              <a:avLst/>
              <a:gdLst/>
              <a:ahLst/>
              <a:cxnLst/>
              <a:rect l="l" t="t" r="r" b="b"/>
              <a:pathLst>
                <a:path w="473164" h="6518122">
                  <a:moveTo>
                    <a:pt x="0" y="0"/>
                  </a:moveTo>
                  <a:lnTo>
                    <a:pt x="473164" y="0"/>
                  </a:lnTo>
                  <a:lnTo>
                    <a:pt x="473164" y="6518122"/>
                  </a:lnTo>
                  <a:lnTo>
                    <a:pt x="0" y="6518122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73164" cy="6556222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331777" y="2204"/>
            <a:ext cx="469564" cy="10581763"/>
            <a:chOff x="0" y="0"/>
            <a:chExt cx="287725" cy="64839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7725" cy="6483981"/>
            </a:xfrm>
            <a:custGeom>
              <a:avLst/>
              <a:gdLst/>
              <a:ahLst/>
              <a:cxnLst/>
              <a:rect l="l" t="t" r="r" b="b"/>
              <a:pathLst>
                <a:path w="287725" h="6483981">
                  <a:moveTo>
                    <a:pt x="0" y="0"/>
                  </a:moveTo>
                  <a:lnTo>
                    <a:pt x="287725" y="0"/>
                  </a:lnTo>
                  <a:lnTo>
                    <a:pt x="28772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8772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796448" y="2204"/>
            <a:ext cx="491552" cy="10581763"/>
            <a:chOff x="0" y="0"/>
            <a:chExt cx="301199" cy="648398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1199" cy="6483981"/>
            </a:xfrm>
            <a:custGeom>
              <a:avLst/>
              <a:gdLst/>
              <a:ahLst/>
              <a:cxnLst/>
              <a:rect l="l" t="t" r="r" b="b"/>
              <a:pathLst>
                <a:path w="301199" h="6483981">
                  <a:moveTo>
                    <a:pt x="0" y="0"/>
                  </a:moveTo>
                  <a:lnTo>
                    <a:pt x="301199" y="0"/>
                  </a:lnTo>
                  <a:lnTo>
                    <a:pt x="301199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01199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845042" y="2204"/>
            <a:ext cx="491627" cy="10581763"/>
            <a:chOff x="0" y="0"/>
            <a:chExt cx="301245" cy="648398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1245" cy="6483981"/>
            </a:xfrm>
            <a:custGeom>
              <a:avLst/>
              <a:gdLst/>
              <a:ahLst/>
              <a:cxnLst/>
              <a:rect l="l" t="t" r="r" b="b"/>
              <a:pathLst>
                <a:path w="301245" h="6483981">
                  <a:moveTo>
                    <a:pt x="0" y="0"/>
                  </a:moveTo>
                  <a:lnTo>
                    <a:pt x="301245" y="0"/>
                  </a:lnTo>
                  <a:lnTo>
                    <a:pt x="30124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0124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802529" y="5468543"/>
            <a:ext cx="6474082" cy="2424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92"/>
              </a:lnSpc>
              <a:spcBef>
                <a:spcPct val="0"/>
              </a:spcBef>
            </a:pPr>
            <a:r>
              <a:rPr lang="en-US" sz="3400" dirty="0" err="1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Prefiro</a:t>
            </a: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400" dirty="0" err="1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estar</a:t>
            </a: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à porta da casa do meu Deus a </a:t>
            </a:r>
            <a:r>
              <a:rPr lang="en-US" sz="3400" dirty="0" err="1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permanecer</a:t>
            </a: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400" dirty="0" err="1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nas</a:t>
            </a: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400" dirty="0" err="1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tendas</a:t>
            </a: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da </a:t>
            </a:r>
            <a:r>
              <a:rPr lang="en-US" sz="3400" dirty="0" err="1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perversidade</a:t>
            </a: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.</a:t>
            </a:r>
            <a:endParaRPr lang="pt-BR" sz="3400" dirty="0">
              <a:latin typeface="Aptos Narrow"/>
              <a:sym typeface="Century Gothic Paneuropean"/>
            </a:endParaRPr>
          </a:p>
          <a:p>
            <a:pPr>
              <a:lnSpc>
                <a:spcPts val="4792"/>
              </a:lnSpc>
              <a:spcBef>
                <a:spcPct val="0"/>
              </a:spcBef>
            </a:pP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          Salmo 84:10.</a:t>
            </a:r>
            <a:endParaRPr lang="en-US" sz="3400" dirty="0">
              <a:latin typeface="Aptos Narrow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144000" y="4997608"/>
            <a:ext cx="7333928" cy="1869075"/>
          </a:xfrm>
          <a:custGeom>
            <a:avLst/>
            <a:gdLst/>
            <a:ahLst/>
            <a:cxnLst/>
            <a:rect l="l" t="t" r="r" b="b"/>
            <a:pathLst>
              <a:path w="7333928" h="1869075">
                <a:moveTo>
                  <a:pt x="0" y="0"/>
                </a:moveTo>
                <a:lnTo>
                  <a:pt x="7333928" y="0"/>
                </a:lnTo>
                <a:lnTo>
                  <a:pt x="7333928" y="1869075"/>
                </a:lnTo>
                <a:lnTo>
                  <a:pt x="0" y="186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60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-364665" y="-823488"/>
            <a:ext cx="9168992" cy="11110488"/>
          </a:xfrm>
          <a:custGeom>
            <a:avLst/>
            <a:gdLst/>
            <a:ahLst/>
            <a:cxnLst/>
            <a:rect l="l" t="t" r="r" b="b"/>
            <a:pathLst>
              <a:path w="9511163" h="11110488">
                <a:moveTo>
                  <a:pt x="0" y="0"/>
                </a:moveTo>
                <a:lnTo>
                  <a:pt x="9511164" y="0"/>
                </a:lnTo>
                <a:lnTo>
                  <a:pt x="9511164" y="11110488"/>
                </a:lnTo>
                <a:lnTo>
                  <a:pt x="0" y="1111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117" t="-2949" r="-19662" b="-1071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TextBox 21"/>
          <p:cNvSpPr txBox="1"/>
          <p:nvPr/>
        </p:nvSpPr>
        <p:spPr>
          <a:xfrm>
            <a:off x="8066541" y="2879336"/>
            <a:ext cx="9265235" cy="1092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75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HONRA E SERVIÇO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091402" y="1480584"/>
            <a:ext cx="10591543" cy="154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2655"/>
              </a:lnSpc>
              <a:spcBef>
                <a:spcPct val="0"/>
              </a:spcBef>
            </a:pPr>
            <a:r>
              <a:rPr lang="en-US" sz="8000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A porta </a:t>
            </a:r>
            <a:r>
              <a:rPr lang="en-US" sz="8000" u="none" strike="noStrike" dirty="0" err="1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como</a:t>
            </a:r>
            <a:r>
              <a:rPr lang="en-US" sz="8000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</a:t>
            </a:r>
            <a:r>
              <a:rPr lang="en-US" sz="8000" u="none" strike="noStrike" dirty="0" err="1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lugar</a:t>
            </a:r>
            <a:r>
              <a:rPr lang="en-US" sz="8000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de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79628" y="-960173"/>
            <a:ext cx="2299812" cy="6103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20"/>
              </a:lnSpc>
              <a:spcBef>
                <a:spcPct val="0"/>
              </a:spcBef>
            </a:pPr>
            <a:r>
              <a:rPr lang="en-US" sz="35800" dirty="0">
                <a:solidFill>
                  <a:srgbClr val="AA5012">
                    <a:alpha val="28627"/>
                  </a:srgbClr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52" y="349"/>
            <a:ext cx="16849935" cy="10286651"/>
            <a:chOff x="0" y="0"/>
            <a:chExt cx="9851642" cy="63031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51642" cy="6303151"/>
            </a:xfrm>
            <a:custGeom>
              <a:avLst/>
              <a:gdLst/>
              <a:ahLst/>
              <a:cxnLst/>
              <a:rect l="l" t="t" r="r" b="b"/>
              <a:pathLst>
                <a:path w="9851642" h="6303151">
                  <a:moveTo>
                    <a:pt x="0" y="0"/>
                  </a:moveTo>
                  <a:lnTo>
                    <a:pt x="9851642" y="0"/>
                  </a:lnTo>
                  <a:lnTo>
                    <a:pt x="9851642" y="6303151"/>
                  </a:lnTo>
                  <a:lnTo>
                    <a:pt x="0" y="6303151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851642" cy="634125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00637" y="-25656"/>
            <a:ext cx="772197" cy="10361095"/>
            <a:chOff x="0" y="0"/>
            <a:chExt cx="473164" cy="65181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3164" cy="6518122"/>
            </a:xfrm>
            <a:custGeom>
              <a:avLst/>
              <a:gdLst/>
              <a:ahLst/>
              <a:cxnLst/>
              <a:rect l="l" t="t" r="r" b="b"/>
              <a:pathLst>
                <a:path w="473164" h="6518122">
                  <a:moveTo>
                    <a:pt x="0" y="0"/>
                  </a:moveTo>
                  <a:lnTo>
                    <a:pt x="473164" y="0"/>
                  </a:lnTo>
                  <a:lnTo>
                    <a:pt x="473164" y="6518122"/>
                  </a:lnTo>
                  <a:lnTo>
                    <a:pt x="0" y="6518122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73164" cy="6556222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31777" y="2204"/>
            <a:ext cx="469564" cy="10581763"/>
            <a:chOff x="0" y="0"/>
            <a:chExt cx="287725" cy="64839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7725" cy="6483981"/>
            </a:xfrm>
            <a:custGeom>
              <a:avLst/>
              <a:gdLst/>
              <a:ahLst/>
              <a:cxnLst/>
              <a:rect l="l" t="t" r="r" b="b"/>
              <a:pathLst>
                <a:path w="287725" h="6483981">
                  <a:moveTo>
                    <a:pt x="0" y="0"/>
                  </a:moveTo>
                  <a:lnTo>
                    <a:pt x="287725" y="0"/>
                  </a:lnTo>
                  <a:lnTo>
                    <a:pt x="28772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8772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796448" y="2204"/>
            <a:ext cx="491552" cy="10581763"/>
            <a:chOff x="0" y="0"/>
            <a:chExt cx="301199" cy="64839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01199" cy="6483981"/>
            </a:xfrm>
            <a:custGeom>
              <a:avLst/>
              <a:gdLst/>
              <a:ahLst/>
              <a:cxnLst/>
              <a:rect l="l" t="t" r="r" b="b"/>
              <a:pathLst>
                <a:path w="301199" h="6483981">
                  <a:moveTo>
                    <a:pt x="0" y="0"/>
                  </a:moveTo>
                  <a:lnTo>
                    <a:pt x="301199" y="0"/>
                  </a:lnTo>
                  <a:lnTo>
                    <a:pt x="301199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01199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45042" y="2204"/>
            <a:ext cx="491627" cy="10581763"/>
            <a:chOff x="0" y="0"/>
            <a:chExt cx="301245" cy="648398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1245" cy="6483981"/>
            </a:xfrm>
            <a:custGeom>
              <a:avLst/>
              <a:gdLst/>
              <a:ahLst/>
              <a:cxnLst/>
              <a:rect l="l" t="t" r="r" b="b"/>
              <a:pathLst>
                <a:path w="301245" h="6483981">
                  <a:moveTo>
                    <a:pt x="0" y="0"/>
                  </a:moveTo>
                  <a:lnTo>
                    <a:pt x="301245" y="0"/>
                  </a:lnTo>
                  <a:lnTo>
                    <a:pt x="30124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0124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5" name="Freeform 19">
            <a:extLst>
              <a:ext uri="{FF2B5EF4-FFF2-40B4-BE49-F238E27FC236}">
                <a16:creationId xmlns:a16="http://schemas.microsoft.com/office/drawing/2014/main" id="{43005CEA-6456-684E-AF99-77D85421BA0C}"/>
              </a:ext>
            </a:extLst>
          </p:cNvPr>
          <p:cNvSpPr/>
          <p:nvPr/>
        </p:nvSpPr>
        <p:spPr>
          <a:xfrm>
            <a:off x="18747779" y="419553"/>
            <a:ext cx="12665217" cy="10164414"/>
          </a:xfrm>
          <a:custGeom>
            <a:avLst/>
            <a:gdLst/>
            <a:ahLst/>
            <a:cxnLst/>
            <a:rect l="l" t="t" r="r" b="b"/>
            <a:pathLst>
              <a:path w="12665217" h="10164414">
                <a:moveTo>
                  <a:pt x="0" y="0"/>
                </a:moveTo>
                <a:lnTo>
                  <a:pt x="12665217" y="0"/>
                </a:lnTo>
                <a:lnTo>
                  <a:pt x="12665217" y="10164414"/>
                </a:lnTo>
                <a:lnTo>
                  <a:pt x="0" y="101644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40" r="-49664" b="-119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6FE00D60-EAF1-DE7C-2C12-2BBEE5D28E40}"/>
              </a:ext>
            </a:extLst>
          </p:cNvPr>
          <p:cNvSpPr/>
          <p:nvPr/>
        </p:nvSpPr>
        <p:spPr>
          <a:xfrm>
            <a:off x="-2133599" y="571500"/>
            <a:ext cx="13639800" cy="9777330"/>
          </a:xfrm>
          <a:custGeom>
            <a:avLst/>
            <a:gdLst/>
            <a:ahLst/>
            <a:cxnLst/>
            <a:rect l="l" t="t" r="r" b="b"/>
            <a:pathLst>
              <a:path w="14953617" h="10340514">
                <a:moveTo>
                  <a:pt x="0" y="0"/>
                </a:moveTo>
                <a:lnTo>
                  <a:pt x="14953618" y="0"/>
                </a:lnTo>
                <a:lnTo>
                  <a:pt x="14953618" y="10340514"/>
                </a:lnTo>
                <a:lnTo>
                  <a:pt x="0" y="103405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69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88E0CF4A-8DC0-B3D8-51D2-667A27C34A17}"/>
              </a:ext>
            </a:extLst>
          </p:cNvPr>
          <p:cNvSpPr txBox="1"/>
          <p:nvPr/>
        </p:nvSpPr>
        <p:spPr>
          <a:xfrm>
            <a:off x="11153076" y="3619500"/>
            <a:ext cx="5232187" cy="241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Ser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recepcionista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não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é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uma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tarefa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menor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, mas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uma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posição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honrada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aos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olhos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do Senhor.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3466C-ABE5-87BC-F64C-90A9B805F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0310434-4077-65DB-D730-730DCCE48C81}"/>
              </a:ext>
            </a:extLst>
          </p:cNvPr>
          <p:cNvGrpSpPr/>
          <p:nvPr/>
        </p:nvGrpSpPr>
        <p:grpSpPr>
          <a:xfrm>
            <a:off x="0" y="349"/>
            <a:ext cx="1515923" cy="10286651"/>
            <a:chOff x="0" y="0"/>
            <a:chExt cx="9851642" cy="63031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6EBF0C9-EDA2-F0A1-D833-3B0FA6D58901}"/>
                </a:ext>
              </a:extLst>
            </p:cNvPr>
            <p:cNvSpPr/>
            <p:nvPr/>
          </p:nvSpPr>
          <p:spPr>
            <a:xfrm>
              <a:off x="0" y="0"/>
              <a:ext cx="9851642" cy="6303151"/>
            </a:xfrm>
            <a:custGeom>
              <a:avLst/>
              <a:gdLst/>
              <a:ahLst/>
              <a:cxnLst/>
              <a:rect l="l" t="t" r="r" b="b"/>
              <a:pathLst>
                <a:path w="9851642" h="6303151">
                  <a:moveTo>
                    <a:pt x="0" y="0"/>
                  </a:moveTo>
                  <a:lnTo>
                    <a:pt x="9851642" y="0"/>
                  </a:lnTo>
                  <a:lnTo>
                    <a:pt x="9851642" y="6303151"/>
                  </a:lnTo>
                  <a:lnTo>
                    <a:pt x="0" y="6303151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FFC2452-BB94-6202-86CE-A7E0FF9FC167}"/>
                </a:ext>
              </a:extLst>
            </p:cNvPr>
            <p:cNvSpPr txBox="1"/>
            <p:nvPr/>
          </p:nvSpPr>
          <p:spPr>
            <a:xfrm>
              <a:off x="0" y="-38100"/>
              <a:ext cx="9851642" cy="634125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440EE150-912E-F5B1-FB57-CC3C1F702BB9}"/>
              </a:ext>
            </a:extLst>
          </p:cNvPr>
          <p:cNvGrpSpPr/>
          <p:nvPr/>
        </p:nvGrpSpPr>
        <p:grpSpPr>
          <a:xfrm>
            <a:off x="-100637" y="-25656"/>
            <a:ext cx="772197" cy="10637481"/>
            <a:chOff x="0" y="0"/>
            <a:chExt cx="473164" cy="651812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13A5333-4490-308D-D45B-51102064E71C}"/>
                </a:ext>
              </a:extLst>
            </p:cNvPr>
            <p:cNvSpPr/>
            <p:nvPr/>
          </p:nvSpPr>
          <p:spPr>
            <a:xfrm>
              <a:off x="0" y="0"/>
              <a:ext cx="473164" cy="6518122"/>
            </a:xfrm>
            <a:custGeom>
              <a:avLst/>
              <a:gdLst/>
              <a:ahLst/>
              <a:cxnLst/>
              <a:rect l="l" t="t" r="r" b="b"/>
              <a:pathLst>
                <a:path w="473164" h="6518122">
                  <a:moveTo>
                    <a:pt x="0" y="0"/>
                  </a:moveTo>
                  <a:lnTo>
                    <a:pt x="473164" y="0"/>
                  </a:lnTo>
                  <a:lnTo>
                    <a:pt x="473164" y="6518122"/>
                  </a:lnTo>
                  <a:lnTo>
                    <a:pt x="0" y="6518122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458CD6D6-274F-597B-4350-FBF22CB9CD75}"/>
                </a:ext>
              </a:extLst>
            </p:cNvPr>
            <p:cNvSpPr txBox="1"/>
            <p:nvPr/>
          </p:nvSpPr>
          <p:spPr>
            <a:xfrm>
              <a:off x="0" y="-38100"/>
              <a:ext cx="473164" cy="6556222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F13C560F-1C33-C7D9-A9AA-F15A079CFDEF}"/>
              </a:ext>
            </a:extLst>
          </p:cNvPr>
          <p:cNvGrpSpPr/>
          <p:nvPr/>
        </p:nvGrpSpPr>
        <p:grpSpPr>
          <a:xfrm>
            <a:off x="17331777" y="2204"/>
            <a:ext cx="469564" cy="10581763"/>
            <a:chOff x="0" y="0"/>
            <a:chExt cx="287725" cy="6483981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55B2C232-06D8-B29E-1BF5-8EC9849CFFA8}"/>
                </a:ext>
              </a:extLst>
            </p:cNvPr>
            <p:cNvSpPr/>
            <p:nvPr/>
          </p:nvSpPr>
          <p:spPr>
            <a:xfrm>
              <a:off x="0" y="0"/>
              <a:ext cx="287725" cy="6483981"/>
            </a:xfrm>
            <a:custGeom>
              <a:avLst/>
              <a:gdLst/>
              <a:ahLst/>
              <a:cxnLst/>
              <a:rect l="l" t="t" r="r" b="b"/>
              <a:pathLst>
                <a:path w="287725" h="6483981">
                  <a:moveTo>
                    <a:pt x="0" y="0"/>
                  </a:moveTo>
                  <a:lnTo>
                    <a:pt x="287725" y="0"/>
                  </a:lnTo>
                  <a:lnTo>
                    <a:pt x="28772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A0416117-21FE-2D3A-7EA6-B718D1F255D1}"/>
                </a:ext>
              </a:extLst>
            </p:cNvPr>
            <p:cNvSpPr txBox="1"/>
            <p:nvPr/>
          </p:nvSpPr>
          <p:spPr>
            <a:xfrm>
              <a:off x="0" y="-38100"/>
              <a:ext cx="28772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45F90724-2EBA-E9CD-ADB8-91510ACFE909}"/>
              </a:ext>
            </a:extLst>
          </p:cNvPr>
          <p:cNvGrpSpPr/>
          <p:nvPr/>
        </p:nvGrpSpPr>
        <p:grpSpPr>
          <a:xfrm>
            <a:off x="17796448" y="2204"/>
            <a:ext cx="491552" cy="10581763"/>
            <a:chOff x="0" y="0"/>
            <a:chExt cx="301199" cy="6483981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5DD42E96-0C8A-1838-4E2D-A1E898308BFE}"/>
                </a:ext>
              </a:extLst>
            </p:cNvPr>
            <p:cNvSpPr/>
            <p:nvPr/>
          </p:nvSpPr>
          <p:spPr>
            <a:xfrm>
              <a:off x="0" y="0"/>
              <a:ext cx="301199" cy="6483981"/>
            </a:xfrm>
            <a:custGeom>
              <a:avLst/>
              <a:gdLst/>
              <a:ahLst/>
              <a:cxnLst/>
              <a:rect l="l" t="t" r="r" b="b"/>
              <a:pathLst>
                <a:path w="301199" h="6483981">
                  <a:moveTo>
                    <a:pt x="0" y="0"/>
                  </a:moveTo>
                  <a:lnTo>
                    <a:pt x="301199" y="0"/>
                  </a:lnTo>
                  <a:lnTo>
                    <a:pt x="301199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74A1E3A8-953C-55AB-DFDE-47700BA4C17E}"/>
                </a:ext>
              </a:extLst>
            </p:cNvPr>
            <p:cNvSpPr txBox="1"/>
            <p:nvPr/>
          </p:nvSpPr>
          <p:spPr>
            <a:xfrm>
              <a:off x="0" y="-38100"/>
              <a:ext cx="301199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2F94B14B-872D-605A-0D62-60800196498D}"/>
              </a:ext>
            </a:extLst>
          </p:cNvPr>
          <p:cNvGrpSpPr/>
          <p:nvPr/>
        </p:nvGrpSpPr>
        <p:grpSpPr>
          <a:xfrm>
            <a:off x="1524000" y="2204"/>
            <a:ext cx="15812669" cy="10581763"/>
            <a:chOff x="0" y="0"/>
            <a:chExt cx="301245" cy="6483981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A15A103D-260B-DD0C-6608-87896FEB37F0}"/>
                </a:ext>
              </a:extLst>
            </p:cNvPr>
            <p:cNvSpPr/>
            <p:nvPr/>
          </p:nvSpPr>
          <p:spPr>
            <a:xfrm>
              <a:off x="0" y="0"/>
              <a:ext cx="301245" cy="6483981"/>
            </a:xfrm>
            <a:custGeom>
              <a:avLst/>
              <a:gdLst/>
              <a:ahLst/>
              <a:cxnLst/>
              <a:rect l="l" t="t" r="r" b="b"/>
              <a:pathLst>
                <a:path w="301245" h="6483981">
                  <a:moveTo>
                    <a:pt x="0" y="0"/>
                  </a:moveTo>
                  <a:lnTo>
                    <a:pt x="301245" y="0"/>
                  </a:lnTo>
                  <a:lnTo>
                    <a:pt x="30124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6D3AEDF5-2691-DB69-F387-6DD4F1B4997D}"/>
                </a:ext>
              </a:extLst>
            </p:cNvPr>
            <p:cNvSpPr txBox="1"/>
            <p:nvPr/>
          </p:nvSpPr>
          <p:spPr>
            <a:xfrm>
              <a:off x="0" y="-38100"/>
              <a:ext cx="30124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5" name="Freeform 19">
            <a:extLst>
              <a:ext uri="{FF2B5EF4-FFF2-40B4-BE49-F238E27FC236}">
                <a16:creationId xmlns:a16="http://schemas.microsoft.com/office/drawing/2014/main" id="{21192DE6-DA2F-0A27-F285-197C02133E49}"/>
              </a:ext>
            </a:extLst>
          </p:cNvPr>
          <p:cNvSpPr/>
          <p:nvPr/>
        </p:nvSpPr>
        <p:spPr>
          <a:xfrm>
            <a:off x="5661639" y="419553"/>
            <a:ext cx="12665217" cy="10164414"/>
          </a:xfrm>
          <a:custGeom>
            <a:avLst/>
            <a:gdLst/>
            <a:ahLst/>
            <a:cxnLst/>
            <a:rect l="l" t="t" r="r" b="b"/>
            <a:pathLst>
              <a:path w="12665217" h="10164414">
                <a:moveTo>
                  <a:pt x="0" y="0"/>
                </a:moveTo>
                <a:lnTo>
                  <a:pt x="12665217" y="0"/>
                </a:lnTo>
                <a:lnTo>
                  <a:pt x="12665217" y="10164414"/>
                </a:lnTo>
                <a:lnTo>
                  <a:pt x="0" y="10164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40" r="-49664" b="-119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17">
            <a:extLst>
              <a:ext uri="{FF2B5EF4-FFF2-40B4-BE49-F238E27FC236}">
                <a16:creationId xmlns:a16="http://schemas.microsoft.com/office/drawing/2014/main" id="{AEE3F098-A7BB-83F2-98F1-D6902A5B1BFA}"/>
              </a:ext>
            </a:extLst>
          </p:cNvPr>
          <p:cNvSpPr/>
          <p:nvPr/>
        </p:nvSpPr>
        <p:spPr>
          <a:xfrm rot="-10800000">
            <a:off x="2269470" y="6856150"/>
            <a:ext cx="7239264" cy="1844949"/>
          </a:xfrm>
          <a:custGeom>
            <a:avLst/>
            <a:gdLst/>
            <a:ahLst/>
            <a:cxnLst/>
            <a:rect l="l" t="t" r="r" b="b"/>
            <a:pathLst>
              <a:path w="7239264" h="1844949">
                <a:moveTo>
                  <a:pt x="0" y="0"/>
                </a:moveTo>
                <a:lnTo>
                  <a:pt x="7239263" y="0"/>
                </a:lnTo>
                <a:lnTo>
                  <a:pt x="7239263" y="1844949"/>
                </a:lnTo>
                <a:lnTo>
                  <a:pt x="0" y="18449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060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AE309CC9-FD12-D3AA-45CF-6CCE2963949B}"/>
              </a:ext>
            </a:extLst>
          </p:cNvPr>
          <p:cNvSpPr txBox="1"/>
          <p:nvPr/>
        </p:nvSpPr>
        <p:spPr>
          <a:xfrm>
            <a:off x="2879365" y="5948071"/>
            <a:ext cx="5905757" cy="2424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92"/>
              </a:lnSpc>
              <a:spcBef>
                <a:spcPct val="0"/>
              </a:spcBef>
            </a:pP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Eu Sou a porta; se </a:t>
            </a:r>
            <a:r>
              <a:rPr lang="en-US" sz="3400" dirty="0" err="1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alguém</a:t>
            </a: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400" dirty="0" err="1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entrar</a:t>
            </a: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400" dirty="0" err="1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por</a:t>
            </a: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Mim, </a:t>
            </a:r>
            <a:r>
              <a:rPr lang="en-US" sz="3400" dirty="0" err="1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será</a:t>
            </a: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salvo [...] </a:t>
            </a:r>
            <a:endParaRPr lang="pt-BR" dirty="0"/>
          </a:p>
          <a:p>
            <a:pPr>
              <a:lnSpc>
                <a:spcPts val="4792"/>
              </a:lnSpc>
              <a:spcBef>
                <a:spcPct val="0"/>
              </a:spcBef>
            </a:pPr>
            <a:endParaRPr lang="en-US" sz="1200" dirty="0">
              <a:solidFill>
                <a:srgbClr val="A95010"/>
              </a:solidFill>
              <a:latin typeface="Aptos Narrow"/>
              <a:ea typeface="Century Gothic Paneuropean"/>
              <a:cs typeface="Century Gothic Paneuropean"/>
              <a:sym typeface="Century Gothic Paneuropean"/>
            </a:endParaRPr>
          </a:p>
          <a:p>
            <a:pPr>
              <a:lnSpc>
                <a:spcPts val="4792"/>
              </a:lnSpc>
              <a:spcBef>
                <a:spcPct val="0"/>
              </a:spcBef>
            </a:pP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         João 10:9.</a:t>
            </a:r>
            <a:endParaRPr lang="en-US" sz="3400" dirty="0">
              <a:solidFill>
                <a:srgbClr val="A95010"/>
              </a:solidFill>
              <a:latin typeface="Aptos Narrow"/>
            </a:endParaRP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E22E764A-F5A0-2EB3-0BBD-C6990C7091CA}"/>
              </a:ext>
            </a:extLst>
          </p:cNvPr>
          <p:cNvSpPr txBox="1"/>
          <p:nvPr/>
        </p:nvSpPr>
        <p:spPr>
          <a:xfrm>
            <a:off x="3841077" y="2199907"/>
            <a:ext cx="8784485" cy="1092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375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DO PRÓPRIO JESUS</a:t>
            </a:r>
          </a:p>
        </p:txBody>
      </p:sp>
      <p:sp>
        <p:nvSpPr>
          <p:cNvPr id="30" name="TextBox 21">
            <a:extLst>
              <a:ext uri="{FF2B5EF4-FFF2-40B4-BE49-F238E27FC236}">
                <a16:creationId xmlns:a16="http://schemas.microsoft.com/office/drawing/2014/main" id="{A9ECD38D-155D-AC70-BF8A-604FEECDF9AD}"/>
              </a:ext>
            </a:extLst>
          </p:cNvPr>
          <p:cNvSpPr txBox="1"/>
          <p:nvPr/>
        </p:nvSpPr>
        <p:spPr>
          <a:xfrm>
            <a:off x="3708752" y="876782"/>
            <a:ext cx="10870495" cy="154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2655"/>
              </a:lnSpc>
              <a:spcBef>
                <a:spcPct val="0"/>
              </a:spcBef>
            </a:pPr>
            <a:r>
              <a:rPr lang="en-US" sz="8000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A porta </a:t>
            </a:r>
            <a:r>
              <a:rPr lang="en-US" sz="8000" u="none" strike="noStrike" dirty="0" err="1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como</a:t>
            </a:r>
            <a:r>
              <a:rPr lang="en-US" sz="8000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</a:t>
            </a:r>
            <a:r>
              <a:rPr lang="en-US" sz="8000" u="none" strike="noStrike" dirty="0" err="1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símbolo</a:t>
            </a:r>
            <a:r>
              <a:rPr lang="en-US" sz="8000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</a:t>
            </a:r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id="{4B86D371-0D5A-03D7-1977-DE2CD9033270}"/>
              </a:ext>
            </a:extLst>
          </p:cNvPr>
          <p:cNvSpPr txBox="1"/>
          <p:nvPr/>
        </p:nvSpPr>
        <p:spPr>
          <a:xfrm>
            <a:off x="1661747" y="-1195060"/>
            <a:ext cx="2299812" cy="6103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20"/>
              </a:lnSpc>
              <a:spcBef>
                <a:spcPct val="0"/>
              </a:spcBef>
            </a:pPr>
            <a:r>
              <a:rPr lang="en-US" sz="35800" dirty="0">
                <a:solidFill>
                  <a:srgbClr val="AA5012">
                    <a:alpha val="28627"/>
                  </a:srgbClr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3</a:t>
            </a:r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66215172-6A13-C018-3661-537F2BD1BD0E}"/>
              </a:ext>
            </a:extLst>
          </p:cNvPr>
          <p:cNvSpPr/>
          <p:nvPr/>
        </p:nvSpPr>
        <p:spPr>
          <a:xfrm>
            <a:off x="2165280" y="5561880"/>
            <a:ext cx="7333928" cy="1869075"/>
          </a:xfrm>
          <a:custGeom>
            <a:avLst/>
            <a:gdLst/>
            <a:ahLst/>
            <a:cxnLst/>
            <a:rect l="l" t="t" r="r" b="b"/>
            <a:pathLst>
              <a:path w="7333928" h="1869075">
                <a:moveTo>
                  <a:pt x="0" y="0"/>
                </a:moveTo>
                <a:lnTo>
                  <a:pt x="7333928" y="0"/>
                </a:lnTo>
                <a:lnTo>
                  <a:pt x="7333928" y="1869075"/>
                </a:lnTo>
                <a:lnTo>
                  <a:pt x="0" y="18690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06000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897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FFE1D-B9A8-460C-7CDA-6B15F4919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783D3AC-A532-FCAC-F283-E7C62C6522E4}"/>
              </a:ext>
            </a:extLst>
          </p:cNvPr>
          <p:cNvGrpSpPr/>
          <p:nvPr/>
        </p:nvGrpSpPr>
        <p:grpSpPr>
          <a:xfrm>
            <a:off x="0" y="349"/>
            <a:ext cx="1515923" cy="10286651"/>
            <a:chOff x="0" y="0"/>
            <a:chExt cx="9851642" cy="63031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69CD599-BAC5-576F-3EF9-599D08E0366C}"/>
                </a:ext>
              </a:extLst>
            </p:cNvPr>
            <p:cNvSpPr/>
            <p:nvPr/>
          </p:nvSpPr>
          <p:spPr>
            <a:xfrm>
              <a:off x="0" y="0"/>
              <a:ext cx="9851642" cy="6303151"/>
            </a:xfrm>
            <a:custGeom>
              <a:avLst/>
              <a:gdLst/>
              <a:ahLst/>
              <a:cxnLst/>
              <a:rect l="l" t="t" r="r" b="b"/>
              <a:pathLst>
                <a:path w="9851642" h="6303151">
                  <a:moveTo>
                    <a:pt x="0" y="0"/>
                  </a:moveTo>
                  <a:lnTo>
                    <a:pt x="9851642" y="0"/>
                  </a:lnTo>
                  <a:lnTo>
                    <a:pt x="9851642" y="6303151"/>
                  </a:lnTo>
                  <a:lnTo>
                    <a:pt x="0" y="6303151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6A353D5-1163-FF5C-40C4-ABBB149A5C21}"/>
                </a:ext>
              </a:extLst>
            </p:cNvPr>
            <p:cNvSpPr txBox="1"/>
            <p:nvPr/>
          </p:nvSpPr>
          <p:spPr>
            <a:xfrm>
              <a:off x="0" y="-38100"/>
              <a:ext cx="9851642" cy="634125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FD1097B-9FDE-15FB-8262-5E169D77771A}"/>
              </a:ext>
            </a:extLst>
          </p:cNvPr>
          <p:cNvGrpSpPr/>
          <p:nvPr/>
        </p:nvGrpSpPr>
        <p:grpSpPr>
          <a:xfrm>
            <a:off x="-100637" y="-25656"/>
            <a:ext cx="772197" cy="10637481"/>
            <a:chOff x="0" y="0"/>
            <a:chExt cx="473164" cy="651812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DF6B60E-90CB-EDDA-E792-E7E533105363}"/>
                </a:ext>
              </a:extLst>
            </p:cNvPr>
            <p:cNvSpPr/>
            <p:nvPr/>
          </p:nvSpPr>
          <p:spPr>
            <a:xfrm>
              <a:off x="0" y="0"/>
              <a:ext cx="473164" cy="6518122"/>
            </a:xfrm>
            <a:custGeom>
              <a:avLst/>
              <a:gdLst/>
              <a:ahLst/>
              <a:cxnLst/>
              <a:rect l="l" t="t" r="r" b="b"/>
              <a:pathLst>
                <a:path w="473164" h="6518122">
                  <a:moveTo>
                    <a:pt x="0" y="0"/>
                  </a:moveTo>
                  <a:lnTo>
                    <a:pt x="473164" y="0"/>
                  </a:lnTo>
                  <a:lnTo>
                    <a:pt x="473164" y="6518122"/>
                  </a:lnTo>
                  <a:lnTo>
                    <a:pt x="0" y="6518122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5663A7A7-4DEE-F571-D406-FDC2560F9F3A}"/>
                </a:ext>
              </a:extLst>
            </p:cNvPr>
            <p:cNvSpPr txBox="1"/>
            <p:nvPr/>
          </p:nvSpPr>
          <p:spPr>
            <a:xfrm>
              <a:off x="0" y="-38100"/>
              <a:ext cx="473164" cy="6556222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A44DDC7A-7D60-A47D-B9D9-5E9AC73813C0}"/>
              </a:ext>
            </a:extLst>
          </p:cNvPr>
          <p:cNvGrpSpPr/>
          <p:nvPr/>
        </p:nvGrpSpPr>
        <p:grpSpPr>
          <a:xfrm>
            <a:off x="17331777" y="2204"/>
            <a:ext cx="469564" cy="10581763"/>
            <a:chOff x="0" y="0"/>
            <a:chExt cx="287725" cy="6483981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9C0F770-8D51-1156-BCB0-365A43F8F47C}"/>
                </a:ext>
              </a:extLst>
            </p:cNvPr>
            <p:cNvSpPr/>
            <p:nvPr/>
          </p:nvSpPr>
          <p:spPr>
            <a:xfrm>
              <a:off x="0" y="0"/>
              <a:ext cx="287725" cy="6483981"/>
            </a:xfrm>
            <a:custGeom>
              <a:avLst/>
              <a:gdLst/>
              <a:ahLst/>
              <a:cxnLst/>
              <a:rect l="l" t="t" r="r" b="b"/>
              <a:pathLst>
                <a:path w="287725" h="6483981">
                  <a:moveTo>
                    <a:pt x="0" y="0"/>
                  </a:moveTo>
                  <a:lnTo>
                    <a:pt x="287725" y="0"/>
                  </a:lnTo>
                  <a:lnTo>
                    <a:pt x="28772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C43CDFB7-E464-A5C7-A641-2664BBD5B6DA}"/>
                </a:ext>
              </a:extLst>
            </p:cNvPr>
            <p:cNvSpPr txBox="1"/>
            <p:nvPr/>
          </p:nvSpPr>
          <p:spPr>
            <a:xfrm>
              <a:off x="0" y="-38100"/>
              <a:ext cx="28772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BC97454A-E188-31BD-E955-84289A06155E}"/>
              </a:ext>
            </a:extLst>
          </p:cNvPr>
          <p:cNvGrpSpPr/>
          <p:nvPr/>
        </p:nvGrpSpPr>
        <p:grpSpPr>
          <a:xfrm>
            <a:off x="17796448" y="2204"/>
            <a:ext cx="491552" cy="10581763"/>
            <a:chOff x="0" y="0"/>
            <a:chExt cx="301199" cy="6483981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0D20951-7120-CCDB-BDBD-978E947296B8}"/>
                </a:ext>
              </a:extLst>
            </p:cNvPr>
            <p:cNvSpPr/>
            <p:nvPr/>
          </p:nvSpPr>
          <p:spPr>
            <a:xfrm>
              <a:off x="0" y="0"/>
              <a:ext cx="301199" cy="6483981"/>
            </a:xfrm>
            <a:custGeom>
              <a:avLst/>
              <a:gdLst/>
              <a:ahLst/>
              <a:cxnLst/>
              <a:rect l="l" t="t" r="r" b="b"/>
              <a:pathLst>
                <a:path w="301199" h="6483981">
                  <a:moveTo>
                    <a:pt x="0" y="0"/>
                  </a:moveTo>
                  <a:lnTo>
                    <a:pt x="301199" y="0"/>
                  </a:lnTo>
                  <a:lnTo>
                    <a:pt x="301199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597E3044-F027-06AC-4ECC-CDC485DF92EA}"/>
                </a:ext>
              </a:extLst>
            </p:cNvPr>
            <p:cNvSpPr txBox="1"/>
            <p:nvPr/>
          </p:nvSpPr>
          <p:spPr>
            <a:xfrm>
              <a:off x="0" y="-38100"/>
              <a:ext cx="301199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639677B8-9D7D-DC28-5744-1C8DC8F006E8}"/>
              </a:ext>
            </a:extLst>
          </p:cNvPr>
          <p:cNvGrpSpPr/>
          <p:nvPr/>
        </p:nvGrpSpPr>
        <p:grpSpPr>
          <a:xfrm>
            <a:off x="1524000" y="2204"/>
            <a:ext cx="15812669" cy="10581763"/>
            <a:chOff x="0" y="0"/>
            <a:chExt cx="301245" cy="6483981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422CD9BD-C2D7-5C7F-2B45-1C60F485D9E9}"/>
                </a:ext>
              </a:extLst>
            </p:cNvPr>
            <p:cNvSpPr/>
            <p:nvPr/>
          </p:nvSpPr>
          <p:spPr>
            <a:xfrm>
              <a:off x="0" y="0"/>
              <a:ext cx="301245" cy="6483981"/>
            </a:xfrm>
            <a:custGeom>
              <a:avLst/>
              <a:gdLst/>
              <a:ahLst/>
              <a:cxnLst/>
              <a:rect l="l" t="t" r="r" b="b"/>
              <a:pathLst>
                <a:path w="301245" h="6483981">
                  <a:moveTo>
                    <a:pt x="0" y="0"/>
                  </a:moveTo>
                  <a:lnTo>
                    <a:pt x="301245" y="0"/>
                  </a:lnTo>
                  <a:lnTo>
                    <a:pt x="30124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E03BA1A4-CBF3-A06A-D771-82291D49DDA1}"/>
                </a:ext>
              </a:extLst>
            </p:cNvPr>
            <p:cNvSpPr txBox="1"/>
            <p:nvPr/>
          </p:nvSpPr>
          <p:spPr>
            <a:xfrm>
              <a:off x="0" y="-38100"/>
              <a:ext cx="30124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TextBox 21">
            <a:extLst>
              <a:ext uri="{FF2B5EF4-FFF2-40B4-BE49-F238E27FC236}">
                <a16:creationId xmlns:a16="http://schemas.microsoft.com/office/drawing/2014/main" id="{15E23A15-109C-8F7B-7A0D-BC5585BC8529}"/>
              </a:ext>
            </a:extLst>
          </p:cNvPr>
          <p:cNvSpPr txBox="1"/>
          <p:nvPr/>
        </p:nvSpPr>
        <p:spPr>
          <a:xfrm>
            <a:off x="2175666" y="3162300"/>
            <a:ext cx="8463698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60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Cada </a:t>
            </a:r>
            <a:r>
              <a:rPr lang="en-US" sz="60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recepcionista</a:t>
            </a:r>
            <a:r>
              <a:rPr lang="en-US" sz="60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60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é</a:t>
            </a:r>
            <a:r>
              <a:rPr lang="en-US" sz="60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60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chamado</a:t>
            </a:r>
            <a:r>
              <a:rPr lang="en-US" sz="60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a ser um </a:t>
            </a:r>
            <a:r>
              <a:rPr lang="en-US" sz="60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reflexo</a:t>
            </a:r>
            <a:r>
              <a:rPr lang="en-US" sz="60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da “porta viva” que </a:t>
            </a:r>
            <a:r>
              <a:rPr lang="en-US" sz="60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é</a:t>
            </a:r>
            <a:r>
              <a:rPr lang="en-US" sz="60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Cristo.</a:t>
            </a:r>
          </a:p>
        </p:txBody>
      </p:sp>
      <p:sp>
        <p:nvSpPr>
          <p:cNvPr id="7" name="Freeform 20">
            <a:extLst>
              <a:ext uri="{FF2B5EF4-FFF2-40B4-BE49-F238E27FC236}">
                <a16:creationId xmlns:a16="http://schemas.microsoft.com/office/drawing/2014/main" id="{8949CA17-E2A8-8B2E-7754-AB2C13EFBAF7}"/>
              </a:ext>
            </a:extLst>
          </p:cNvPr>
          <p:cNvSpPr/>
          <p:nvPr/>
        </p:nvSpPr>
        <p:spPr>
          <a:xfrm>
            <a:off x="10896600" y="800100"/>
            <a:ext cx="7091736" cy="10299770"/>
          </a:xfrm>
          <a:custGeom>
            <a:avLst/>
            <a:gdLst/>
            <a:ahLst/>
            <a:cxnLst/>
            <a:rect l="l" t="t" r="r" b="b"/>
            <a:pathLst>
              <a:path w="6638903" h="9835412">
                <a:moveTo>
                  <a:pt x="0" y="0"/>
                </a:moveTo>
                <a:lnTo>
                  <a:pt x="6638903" y="0"/>
                </a:lnTo>
                <a:lnTo>
                  <a:pt x="6638903" y="9835412"/>
                </a:lnTo>
                <a:lnTo>
                  <a:pt x="0" y="9835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239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2197" y="349"/>
            <a:ext cx="889551" cy="10585471"/>
            <a:chOff x="0" y="0"/>
            <a:chExt cx="545073" cy="64862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5073" cy="6486253"/>
            </a:xfrm>
            <a:custGeom>
              <a:avLst/>
              <a:gdLst/>
              <a:ahLst/>
              <a:cxnLst/>
              <a:rect l="l" t="t" r="r" b="b"/>
              <a:pathLst>
                <a:path w="545073" h="6486253">
                  <a:moveTo>
                    <a:pt x="0" y="0"/>
                  </a:moveTo>
                  <a:lnTo>
                    <a:pt x="545073" y="0"/>
                  </a:lnTo>
                  <a:lnTo>
                    <a:pt x="545073" y="6486253"/>
                  </a:lnTo>
                  <a:lnTo>
                    <a:pt x="0" y="6486253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5073" cy="6524353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-53514"/>
            <a:ext cx="772197" cy="10637481"/>
            <a:chOff x="0" y="0"/>
            <a:chExt cx="473164" cy="65181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3164" cy="6518122"/>
            </a:xfrm>
            <a:custGeom>
              <a:avLst/>
              <a:gdLst/>
              <a:ahLst/>
              <a:cxnLst/>
              <a:rect l="l" t="t" r="r" b="b"/>
              <a:pathLst>
                <a:path w="473164" h="6518122">
                  <a:moveTo>
                    <a:pt x="0" y="0"/>
                  </a:moveTo>
                  <a:lnTo>
                    <a:pt x="473164" y="0"/>
                  </a:lnTo>
                  <a:lnTo>
                    <a:pt x="473164" y="6518122"/>
                  </a:lnTo>
                  <a:lnTo>
                    <a:pt x="0" y="6518122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3164" cy="6556222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650840" y="-8395"/>
            <a:ext cx="15501248" cy="10581763"/>
            <a:chOff x="0" y="0"/>
            <a:chExt cx="9266379" cy="6483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66379" cy="6483981"/>
            </a:xfrm>
            <a:custGeom>
              <a:avLst/>
              <a:gdLst/>
              <a:ahLst/>
              <a:cxnLst/>
              <a:rect l="l" t="t" r="r" b="b"/>
              <a:pathLst>
                <a:path w="9266379" h="6483981">
                  <a:moveTo>
                    <a:pt x="0" y="0"/>
                  </a:moveTo>
                  <a:lnTo>
                    <a:pt x="9266379" y="0"/>
                  </a:lnTo>
                  <a:lnTo>
                    <a:pt x="9266379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9266379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796448" y="2204"/>
            <a:ext cx="491552" cy="10581763"/>
            <a:chOff x="0" y="0"/>
            <a:chExt cx="301199" cy="64839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1199" cy="6483981"/>
            </a:xfrm>
            <a:custGeom>
              <a:avLst/>
              <a:gdLst/>
              <a:ahLst/>
              <a:cxnLst/>
              <a:rect l="l" t="t" r="r" b="b"/>
              <a:pathLst>
                <a:path w="301199" h="6483981">
                  <a:moveTo>
                    <a:pt x="0" y="0"/>
                  </a:moveTo>
                  <a:lnTo>
                    <a:pt x="301199" y="0"/>
                  </a:lnTo>
                  <a:lnTo>
                    <a:pt x="301199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01199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61747" y="2204"/>
            <a:ext cx="1016996" cy="10581763"/>
            <a:chOff x="0" y="0"/>
            <a:chExt cx="623165" cy="64839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3165" cy="6483981"/>
            </a:xfrm>
            <a:custGeom>
              <a:avLst/>
              <a:gdLst/>
              <a:ahLst/>
              <a:cxnLst/>
              <a:rect l="l" t="t" r="r" b="b"/>
              <a:pathLst>
                <a:path w="623165" h="6483981">
                  <a:moveTo>
                    <a:pt x="0" y="0"/>
                  </a:moveTo>
                  <a:lnTo>
                    <a:pt x="623165" y="0"/>
                  </a:lnTo>
                  <a:lnTo>
                    <a:pt x="62316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62316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233938" y="4201461"/>
            <a:ext cx="6680901" cy="3182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35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Entrem</a:t>
            </a:r>
            <a:r>
              <a:rPr lang="en-US" sz="4000" dirty="0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000" dirty="0" err="1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por</a:t>
            </a:r>
            <a:r>
              <a:rPr lang="en-US" sz="4000" dirty="0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000" dirty="0" err="1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suas</a:t>
            </a:r>
            <a:r>
              <a:rPr lang="en-US" sz="4000" dirty="0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000" dirty="0" err="1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portas</a:t>
            </a:r>
            <a:r>
              <a:rPr lang="en-US" sz="4000" dirty="0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com </a:t>
            </a:r>
            <a:r>
              <a:rPr lang="en-US" sz="4000" dirty="0" err="1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ações</a:t>
            </a:r>
            <a:r>
              <a:rPr lang="en-US" sz="4000" dirty="0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de </a:t>
            </a:r>
            <a:r>
              <a:rPr lang="en-US" sz="4000" dirty="0" err="1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graças</a:t>
            </a:r>
            <a:r>
              <a:rPr lang="en-US" sz="4000" dirty="0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e </a:t>
            </a:r>
            <a:r>
              <a:rPr lang="en-US" sz="4000" dirty="0" err="1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nos</a:t>
            </a:r>
            <a:r>
              <a:rPr lang="en-US" sz="4000" dirty="0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000" dirty="0" err="1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seus</a:t>
            </a:r>
            <a:r>
              <a:rPr lang="en-US" sz="4000" dirty="0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000" dirty="0" err="1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átrios</a:t>
            </a:r>
            <a:r>
              <a:rPr lang="en-US" sz="4000" dirty="0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, com </a:t>
            </a:r>
            <a:r>
              <a:rPr lang="en-US" sz="4000" dirty="0" err="1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hinos</a:t>
            </a:r>
            <a:r>
              <a:rPr lang="en-US" sz="4000" dirty="0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de </a:t>
            </a:r>
            <a:r>
              <a:rPr lang="en-US" sz="4000" dirty="0" err="1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louvor</a:t>
            </a:r>
            <a:r>
              <a:rPr lang="en-US" sz="4000" dirty="0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[...]</a:t>
            </a:r>
            <a:endParaRPr lang="pt-BR" dirty="0">
              <a:latin typeface="Aptos Narrow"/>
              <a:sym typeface="Century Gothic Paneuropean Bold"/>
            </a:endParaRPr>
          </a:p>
          <a:p>
            <a:pPr>
              <a:lnSpc>
                <a:spcPts val="5035"/>
              </a:lnSpc>
              <a:spcBef>
                <a:spcPct val="0"/>
              </a:spcBef>
            </a:pPr>
            <a:endParaRPr lang="en-US" sz="1400" dirty="0">
              <a:solidFill>
                <a:srgbClr val="A95010"/>
              </a:solidFill>
              <a:latin typeface="Aptos Narrow"/>
              <a:ea typeface="Century Gothic Paneuropean Bold"/>
              <a:cs typeface="Century Gothic Paneuropean Bold"/>
              <a:sym typeface="Century Gothic Paneuropean Bold"/>
            </a:endParaRPr>
          </a:p>
          <a:p>
            <a:pPr>
              <a:lnSpc>
                <a:spcPts val="5035"/>
              </a:lnSpc>
              <a:spcBef>
                <a:spcPct val="0"/>
              </a:spcBef>
            </a:pPr>
            <a:r>
              <a:rPr lang="en-US" sz="4000" dirty="0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 Salmo 100:4.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18" name="Freeform 18"/>
          <p:cNvSpPr/>
          <p:nvPr/>
        </p:nvSpPr>
        <p:spPr>
          <a:xfrm rot="-10800000">
            <a:off x="3528668" y="5887359"/>
            <a:ext cx="7239264" cy="1844949"/>
          </a:xfrm>
          <a:custGeom>
            <a:avLst/>
            <a:gdLst/>
            <a:ahLst/>
            <a:cxnLst/>
            <a:rect l="l" t="t" r="r" b="b"/>
            <a:pathLst>
              <a:path w="7239264" h="1844949">
                <a:moveTo>
                  <a:pt x="0" y="0"/>
                </a:moveTo>
                <a:lnTo>
                  <a:pt x="7239263" y="0"/>
                </a:lnTo>
                <a:lnTo>
                  <a:pt x="7239263" y="1844949"/>
                </a:lnTo>
                <a:lnTo>
                  <a:pt x="0" y="18449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60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3580911" y="3829394"/>
            <a:ext cx="7333928" cy="1869075"/>
          </a:xfrm>
          <a:custGeom>
            <a:avLst/>
            <a:gdLst/>
            <a:ahLst/>
            <a:cxnLst/>
            <a:rect l="l" t="t" r="r" b="b"/>
            <a:pathLst>
              <a:path w="7333928" h="1869075">
                <a:moveTo>
                  <a:pt x="0" y="0"/>
                </a:moveTo>
                <a:lnTo>
                  <a:pt x="7333928" y="0"/>
                </a:lnTo>
                <a:lnTo>
                  <a:pt x="7333928" y="1869075"/>
                </a:lnTo>
                <a:lnTo>
                  <a:pt x="0" y="186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60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TextBox 21"/>
          <p:cNvSpPr txBox="1"/>
          <p:nvPr/>
        </p:nvSpPr>
        <p:spPr>
          <a:xfrm>
            <a:off x="4837673" y="1983309"/>
            <a:ext cx="10776834" cy="1015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902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DE ALEGRIA E ADORAÇÃO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846622" y="278429"/>
            <a:ext cx="13305466" cy="1774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4907"/>
              </a:lnSpc>
              <a:spcBef>
                <a:spcPct val="0"/>
              </a:spcBef>
            </a:pPr>
            <a:r>
              <a:rPr lang="en-US" sz="8000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A porta </a:t>
            </a:r>
            <a:r>
              <a:rPr lang="en-US" sz="8000" u="none" strike="noStrike" dirty="0" err="1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como</a:t>
            </a:r>
            <a:r>
              <a:rPr lang="en-US" sz="8000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</a:t>
            </a:r>
            <a:r>
              <a:rPr lang="en-US" sz="8000" u="none" strike="noStrike" dirty="0" err="1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expressão</a:t>
            </a:r>
            <a:r>
              <a:rPr lang="en-US" sz="8000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46091" y="-1061196"/>
            <a:ext cx="1954509" cy="517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94"/>
              </a:lnSpc>
              <a:spcBef>
                <a:spcPct val="0"/>
              </a:spcBef>
            </a:pPr>
            <a:r>
              <a:rPr lang="en-US" sz="30424" dirty="0">
                <a:solidFill>
                  <a:srgbClr val="AA5012">
                    <a:alpha val="28627"/>
                  </a:srgbClr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4</a:t>
            </a:r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733ADD32-C9E7-19F3-5F3C-FB53B5BA37D3}"/>
              </a:ext>
            </a:extLst>
          </p:cNvPr>
          <p:cNvSpPr/>
          <p:nvPr/>
        </p:nvSpPr>
        <p:spPr>
          <a:xfrm>
            <a:off x="7247875" y="1204822"/>
            <a:ext cx="11413506" cy="9430725"/>
          </a:xfrm>
          <a:custGeom>
            <a:avLst/>
            <a:gdLst/>
            <a:ahLst/>
            <a:cxnLst/>
            <a:rect l="l" t="t" r="r" b="b"/>
            <a:pathLst>
              <a:path w="11940697" h="9743545">
                <a:moveTo>
                  <a:pt x="0" y="0"/>
                </a:moveTo>
                <a:lnTo>
                  <a:pt x="11940697" y="0"/>
                </a:lnTo>
                <a:lnTo>
                  <a:pt x="11940697" y="9743545"/>
                </a:lnTo>
                <a:lnTo>
                  <a:pt x="0" y="97435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011" r="-30841" b="-306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E923F24B-FDEF-5C39-8D01-ABA6CFF3E910}"/>
              </a:ext>
            </a:extLst>
          </p:cNvPr>
          <p:cNvSpPr/>
          <p:nvPr/>
        </p:nvSpPr>
        <p:spPr>
          <a:xfrm>
            <a:off x="19684645" y="548584"/>
            <a:ext cx="7091736" cy="10299770"/>
          </a:xfrm>
          <a:custGeom>
            <a:avLst/>
            <a:gdLst/>
            <a:ahLst/>
            <a:cxnLst/>
            <a:rect l="l" t="t" r="r" b="b"/>
            <a:pathLst>
              <a:path w="6638903" h="9835412">
                <a:moveTo>
                  <a:pt x="0" y="0"/>
                </a:moveTo>
                <a:lnTo>
                  <a:pt x="6638903" y="0"/>
                </a:lnTo>
                <a:lnTo>
                  <a:pt x="6638903" y="9835412"/>
                </a:lnTo>
                <a:lnTo>
                  <a:pt x="0" y="98354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6FC19-77E7-6646-9F7A-D83AF39C7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05AD5AB7-3E9B-A5B3-2905-776EF333009F}"/>
              </a:ext>
            </a:extLst>
          </p:cNvPr>
          <p:cNvGrpSpPr/>
          <p:nvPr/>
        </p:nvGrpSpPr>
        <p:grpSpPr>
          <a:xfrm>
            <a:off x="3593097" y="-342900"/>
            <a:ext cx="3669693" cy="10896600"/>
            <a:chOff x="0" y="-38100"/>
            <a:chExt cx="492159" cy="142224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E77F5AF-9A7D-9598-5A22-ADDF2B45ADF7}"/>
                </a:ext>
              </a:extLst>
            </p:cNvPr>
            <p:cNvSpPr/>
            <p:nvPr/>
          </p:nvSpPr>
          <p:spPr>
            <a:xfrm>
              <a:off x="0" y="0"/>
              <a:ext cx="487541" cy="1379636"/>
            </a:xfrm>
            <a:custGeom>
              <a:avLst/>
              <a:gdLst/>
              <a:ahLst/>
              <a:cxnLst/>
              <a:rect l="l" t="t" r="r" b="b"/>
              <a:pathLst>
                <a:path w="487541" h="1379636">
                  <a:moveTo>
                    <a:pt x="0" y="0"/>
                  </a:moveTo>
                  <a:lnTo>
                    <a:pt x="487541" y="0"/>
                  </a:lnTo>
                  <a:lnTo>
                    <a:pt x="487541" y="1379636"/>
                  </a:lnTo>
                  <a:lnTo>
                    <a:pt x="0" y="1379636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C0C80E7-42A1-0144-94CE-6D66A58BEF55}"/>
                </a:ext>
              </a:extLst>
            </p:cNvPr>
            <p:cNvSpPr txBox="1"/>
            <p:nvPr/>
          </p:nvSpPr>
          <p:spPr>
            <a:xfrm>
              <a:off x="0" y="-38100"/>
              <a:ext cx="487541" cy="1417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2DCC3E1E-4A93-3B7C-008D-60A3B35EFFE7}"/>
                </a:ext>
              </a:extLst>
            </p:cNvPr>
            <p:cNvSpPr/>
            <p:nvPr/>
          </p:nvSpPr>
          <p:spPr>
            <a:xfrm>
              <a:off x="4618" y="4513"/>
              <a:ext cx="487541" cy="1379636"/>
            </a:xfrm>
            <a:custGeom>
              <a:avLst/>
              <a:gdLst/>
              <a:ahLst/>
              <a:cxnLst/>
              <a:rect l="l" t="t" r="r" b="b"/>
              <a:pathLst>
                <a:path w="487541" h="1379636">
                  <a:moveTo>
                    <a:pt x="0" y="0"/>
                  </a:moveTo>
                  <a:lnTo>
                    <a:pt x="487541" y="0"/>
                  </a:lnTo>
                  <a:lnTo>
                    <a:pt x="487541" y="1379636"/>
                  </a:lnTo>
                  <a:lnTo>
                    <a:pt x="0" y="1379636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79145EF-48FE-1C25-A4B9-A335023A831C}"/>
              </a:ext>
            </a:extLst>
          </p:cNvPr>
          <p:cNvGrpSpPr/>
          <p:nvPr/>
        </p:nvGrpSpPr>
        <p:grpSpPr>
          <a:xfrm>
            <a:off x="10886570" y="0"/>
            <a:ext cx="3616052" cy="10283396"/>
            <a:chOff x="0" y="0"/>
            <a:chExt cx="484965" cy="137915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221DC31-9463-2504-0E3F-F8DFF1A174EF}"/>
                </a:ext>
              </a:extLst>
            </p:cNvPr>
            <p:cNvSpPr/>
            <p:nvPr/>
          </p:nvSpPr>
          <p:spPr>
            <a:xfrm>
              <a:off x="0" y="0"/>
              <a:ext cx="484965" cy="1379153"/>
            </a:xfrm>
            <a:custGeom>
              <a:avLst/>
              <a:gdLst/>
              <a:ahLst/>
              <a:cxnLst/>
              <a:rect l="l" t="t" r="r" b="b"/>
              <a:pathLst>
                <a:path w="484965" h="1379153">
                  <a:moveTo>
                    <a:pt x="0" y="0"/>
                  </a:moveTo>
                  <a:lnTo>
                    <a:pt x="484965" y="0"/>
                  </a:lnTo>
                  <a:lnTo>
                    <a:pt x="484965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9CC6FB66-5187-22F6-E257-B3EF36C11B8C}"/>
                </a:ext>
              </a:extLst>
            </p:cNvPr>
            <p:cNvSpPr txBox="1"/>
            <p:nvPr/>
          </p:nvSpPr>
          <p:spPr>
            <a:xfrm>
              <a:off x="0" y="-38100"/>
              <a:ext cx="484965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F5339727-469F-0B7D-BDB8-51E7BA4D839B}"/>
              </a:ext>
            </a:extLst>
          </p:cNvPr>
          <p:cNvGrpSpPr/>
          <p:nvPr/>
        </p:nvGrpSpPr>
        <p:grpSpPr>
          <a:xfrm>
            <a:off x="14502621" y="0"/>
            <a:ext cx="3785379" cy="10283396"/>
            <a:chOff x="0" y="0"/>
            <a:chExt cx="507674" cy="137915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F78877D-94EB-1813-1954-7601B2C8B385}"/>
                </a:ext>
              </a:extLst>
            </p:cNvPr>
            <p:cNvSpPr/>
            <p:nvPr/>
          </p:nvSpPr>
          <p:spPr>
            <a:xfrm>
              <a:off x="0" y="0"/>
              <a:ext cx="507674" cy="1379153"/>
            </a:xfrm>
            <a:custGeom>
              <a:avLst/>
              <a:gdLst/>
              <a:ahLst/>
              <a:cxnLst/>
              <a:rect l="l" t="t" r="r" b="b"/>
              <a:pathLst>
                <a:path w="507674" h="1379153">
                  <a:moveTo>
                    <a:pt x="0" y="0"/>
                  </a:moveTo>
                  <a:lnTo>
                    <a:pt x="507674" y="0"/>
                  </a:lnTo>
                  <a:lnTo>
                    <a:pt x="507674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4434F61B-235D-4F1C-0454-4D347687862E}"/>
                </a:ext>
              </a:extLst>
            </p:cNvPr>
            <p:cNvSpPr txBox="1"/>
            <p:nvPr/>
          </p:nvSpPr>
          <p:spPr>
            <a:xfrm>
              <a:off x="0" y="-38100"/>
              <a:ext cx="507674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B48403BA-0CDD-7472-6897-D3148745BB3B}"/>
              </a:ext>
            </a:extLst>
          </p:cNvPr>
          <p:cNvGrpSpPr/>
          <p:nvPr/>
        </p:nvGrpSpPr>
        <p:grpSpPr>
          <a:xfrm>
            <a:off x="5851794" y="-50995"/>
            <a:ext cx="6362843" cy="10345428"/>
            <a:chOff x="5850682" y="-7014"/>
            <a:chExt cx="6324886" cy="10283396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7B3B2FB9-6412-0B2F-0926-988969D57DDA}"/>
                </a:ext>
              </a:extLst>
            </p:cNvPr>
            <p:cNvGrpSpPr/>
            <p:nvPr/>
          </p:nvGrpSpPr>
          <p:grpSpPr>
            <a:xfrm>
              <a:off x="7100612" y="-7014"/>
              <a:ext cx="3785957" cy="10283396"/>
              <a:chOff x="0" y="0"/>
              <a:chExt cx="507752" cy="1379153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ACAD3B08-C0F0-3E89-0852-7A60C25BC298}"/>
                  </a:ext>
                </a:extLst>
              </p:cNvPr>
              <p:cNvSpPr/>
              <p:nvPr/>
            </p:nvSpPr>
            <p:spPr>
              <a:xfrm>
                <a:off x="0" y="0"/>
                <a:ext cx="507752" cy="1379153"/>
              </a:xfrm>
              <a:custGeom>
                <a:avLst/>
                <a:gdLst/>
                <a:ahLst/>
                <a:cxnLst/>
                <a:rect l="l" t="t" r="r" b="b"/>
                <a:pathLst>
                  <a:path w="507752" h="1379153">
                    <a:moveTo>
                      <a:pt x="0" y="0"/>
                    </a:moveTo>
                    <a:lnTo>
                      <a:pt x="507752" y="0"/>
                    </a:lnTo>
                    <a:lnTo>
                      <a:pt x="507752" y="1379153"/>
                    </a:lnTo>
                    <a:lnTo>
                      <a:pt x="0" y="1379153"/>
                    </a:lnTo>
                    <a:close/>
                  </a:path>
                </a:pathLst>
              </a:custGeom>
              <a:solidFill>
                <a:srgbClr val="D2DFD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EA0F2F9D-73D3-2339-2FDA-18C6E913C73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07752" cy="14172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7C9B595F-01C6-46F8-BFC5-6823CAC0B2A9}"/>
                </a:ext>
              </a:extLst>
            </p:cNvPr>
            <p:cNvSpPr/>
            <p:nvPr/>
          </p:nvSpPr>
          <p:spPr>
            <a:xfrm>
              <a:off x="7043900" y="4048339"/>
              <a:ext cx="4025420" cy="4114800"/>
            </a:xfrm>
            <a:custGeom>
              <a:avLst/>
              <a:gdLst/>
              <a:ahLst/>
              <a:cxnLst/>
              <a:rect l="l" t="t" r="r" b="b"/>
              <a:pathLst>
                <a:path w="4025420" h="4114800">
                  <a:moveTo>
                    <a:pt x="0" y="0"/>
                  </a:moveTo>
                  <a:lnTo>
                    <a:pt x="4025420" y="0"/>
                  </a:lnTo>
                  <a:lnTo>
                    <a:pt x="40254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0720" t="-130837" r="-69594" b="-121365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9737648D-EF24-59DA-6C50-594E8D50D2F5}"/>
                </a:ext>
              </a:extLst>
            </p:cNvPr>
            <p:cNvSpPr txBox="1"/>
            <p:nvPr/>
          </p:nvSpPr>
          <p:spPr>
            <a:xfrm>
              <a:off x="5850682" y="8949875"/>
              <a:ext cx="6324886" cy="4981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41"/>
                </a:lnSpc>
                <a:spcBef>
                  <a:spcPct val="0"/>
                </a:spcBef>
              </a:pPr>
              <a:r>
                <a:rPr lang="en-US" sz="2958" dirty="0">
                  <a:solidFill>
                    <a:srgbClr val="8F430C"/>
                  </a:solidFill>
                  <a:latin typeface="Aptos Narrow" panose="020B0004020202020204" pitchFamily="34" charset="0"/>
                  <a:ea typeface="Century Gothic Paneuropean"/>
                  <a:cs typeface="Century Gothic Paneuropean"/>
                  <a:sym typeface="Century Gothic Paneuropean"/>
                </a:rPr>
                <a:t>MINISTÉRIO DA RECEPÇÃO</a:t>
              </a:r>
            </a:p>
          </p:txBody>
        </p:sp>
        <p:pic>
          <p:nvPicPr>
            <p:cNvPr id="39" name="Imagem 38" descr="Uma imagem contendo Texto&#10;&#10;O conteúdo gerado por IA pode estar incorreto.">
              <a:extLst>
                <a:ext uri="{FF2B5EF4-FFF2-40B4-BE49-F238E27FC236}">
                  <a16:creationId xmlns:a16="http://schemas.microsoft.com/office/drawing/2014/main" id="{B9A0850F-898C-BBB0-E879-5EC979986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32244" r="53137" b="24183"/>
            <a:stretch>
              <a:fillRect/>
            </a:stretch>
          </p:blipFill>
          <p:spPr>
            <a:xfrm>
              <a:off x="6428874" y="419100"/>
              <a:ext cx="5278099" cy="3483500"/>
            </a:xfrm>
            <a:prstGeom prst="rect">
              <a:avLst/>
            </a:prstGeom>
          </p:spPr>
        </p:pic>
      </p:grpSp>
      <p:grpSp>
        <p:nvGrpSpPr>
          <p:cNvPr id="18" name="Group 2">
            <a:extLst>
              <a:ext uri="{FF2B5EF4-FFF2-40B4-BE49-F238E27FC236}">
                <a16:creationId xmlns:a16="http://schemas.microsoft.com/office/drawing/2014/main" id="{C143EBED-FE5F-4BDA-6915-52C0793E3881}"/>
              </a:ext>
            </a:extLst>
          </p:cNvPr>
          <p:cNvGrpSpPr/>
          <p:nvPr/>
        </p:nvGrpSpPr>
        <p:grpSpPr>
          <a:xfrm>
            <a:off x="0" y="0"/>
            <a:ext cx="3616052" cy="10283396"/>
            <a:chOff x="0" y="0"/>
            <a:chExt cx="484965" cy="1379153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764CB5BE-3704-4FB1-60AE-894A4D841F72}"/>
                </a:ext>
              </a:extLst>
            </p:cNvPr>
            <p:cNvSpPr/>
            <p:nvPr/>
          </p:nvSpPr>
          <p:spPr>
            <a:xfrm>
              <a:off x="0" y="0"/>
              <a:ext cx="484965" cy="1379153"/>
            </a:xfrm>
            <a:custGeom>
              <a:avLst/>
              <a:gdLst/>
              <a:ahLst/>
              <a:cxnLst/>
              <a:rect l="l" t="t" r="r" b="b"/>
              <a:pathLst>
                <a:path w="484965" h="1379153">
                  <a:moveTo>
                    <a:pt x="0" y="0"/>
                  </a:moveTo>
                  <a:lnTo>
                    <a:pt x="484965" y="0"/>
                  </a:lnTo>
                  <a:lnTo>
                    <a:pt x="484965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14DAC9C4-7B27-1BCD-CF5A-418D985878C7}"/>
                </a:ext>
              </a:extLst>
            </p:cNvPr>
            <p:cNvSpPr txBox="1"/>
            <p:nvPr/>
          </p:nvSpPr>
          <p:spPr>
            <a:xfrm>
              <a:off x="0" y="-38100"/>
              <a:ext cx="484965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3411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2197" y="349"/>
            <a:ext cx="889551" cy="10585471"/>
            <a:chOff x="0" y="0"/>
            <a:chExt cx="545073" cy="64862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5073" cy="6486253"/>
            </a:xfrm>
            <a:custGeom>
              <a:avLst/>
              <a:gdLst/>
              <a:ahLst/>
              <a:cxnLst/>
              <a:rect l="l" t="t" r="r" b="b"/>
              <a:pathLst>
                <a:path w="545073" h="6486253">
                  <a:moveTo>
                    <a:pt x="0" y="0"/>
                  </a:moveTo>
                  <a:lnTo>
                    <a:pt x="545073" y="0"/>
                  </a:lnTo>
                  <a:lnTo>
                    <a:pt x="545073" y="6486253"/>
                  </a:lnTo>
                  <a:lnTo>
                    <a:pt x="0" y="6486253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5073" cy="6524353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-53514"/>
            <a:ext cx="772197" cy="10637481"/>
            <a:chOff x="0" y="0"/>
            <a:chExt cx="473164" cy="65181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3164" cy="6518122"/>
            </a:xfrm>
            <a:custGeom>
              <a:avLst/>
              <a:gdLst/>
              <a:ahLst/>
              <a:cxnLst/>
              <a:rect l="l" t="t" r="r" b="b"/>
              <a:pathLst>
                <a:path w="473164" h="6518122">
                  <a:moveTo>
                    <a:pt x="0" y="0"/>
                  </a:moveTo>
                  <a:lnTo>
                    <a:pt x="473164" y="0"/>
                  </a:lnTo>
                  <a:lnTo>
                    <a:pt x="473164" y="6518122"/>
                  </a:lnTo>
                  <a:lnTo>
                    <a:pt x="0" y="6518122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3164" cy="6556222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678743" y="2204"/>
            <a:ext cx="15122597" cy="10581763"/>
            <a:chOff x="0" y="0"/>
            <a:chExt cx="9266379" cy="6483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66379" cy="6483981"/>
            </a:xfrm>
            <a:custGeom>
              <a:avLst/>
              <a:gdLst/>
              <a:ahLst/>
              <a:cxnLst/>
              <a:rect l="l" t="t" r="r" b="b"/>
              <a:pathLst>
                <a:path w="9266379" h="6483981">
                  <a:moveTo>
                    <a:pt x="0" y="0"/>
                  </a:moveTo>
                  <a:lnTo>
                    <a:pt x="9266379" y="0"/>
                  </a:lnTo>
                  <a:lnTo>
                    <a:pt x="9266379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9266379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796448" y="2204"/>
            <a:ext cx="491552" cy="10581763"/>
            <a:chOff x="0" y="0"/>
            <a:chExt cx="301199" cy="64839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1199" cy="6483981"/>
            </a:xfrm>
            <a:custGeom>
              <a:avLst/>
              <a:gdLst/>
              <a:ahLst/>
              <a:cxnLst/>
              <a:rect l="l" t="t" r="r" b="b"/>
              <a:pathLst>
                <a:path w="301199" h="6483981">
                  <a:moveTo>
                    <a:pt x="0" y="0"/>
                  </a:moveTo>
                  <a:lnTo>
                    <a:pt x="301199" y="0"/>
                  </a:lnTo>
                  <a:lnTo>
                    <a:pt x="301199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01199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61747" y="2204"/>
            <a:ext cx="1016996" cy="10581763"/>
            <a:chOff x="0" y="0"/>
            <a:chExt cx="623165" cy="64839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3165" cy="6483981"/>
            </a:xfrm>
            <a:custGeom>
              <a:avLst/>
              <a:gdLst/>
              <a:ahLst/>
              <a:cxnLst/>
              <a:rect l="l" t="t" r="r" b="b"/>
              <a:pathLst>
                <a:path w="623165" h="6483981">
                  <a:moveTo>
                    <a:pt x="0" y="0"/>
                  </a:moveTo>
                  <a:lnTo>
                    <a:pt x="623165" y="0"/>
                  </a:lnTo>
                  <a:lnTo>
                    <a:pt x="62316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62316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695738" y="1733487"/>
            <a:ext cx="8283120" cy="227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6000" b="1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A RECEPÇÃO </a:t>
            </a:r>
            <a:r>
              <a:rPr lang="en-US" sz="6000" b="1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É</a:t>
            </a:r>
            <a:r>
              <a:rPr lang="en-US" sz="6000" b="1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:</a:t>
            </a:r>
          </a:p>
          <a:p>
            <a:pPr marL="715823" lvl="1" indent="-357912" algn="l">
              <a:buFont typeface="Arial"/>
              <a:buChar char="•"/>
            </a:pPr>
            <a:r>
              <a:rPr lang="en-US" sz="44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A </a:t>
            </a:r>
            <a:r>
              <a:rPr lang="en-US" sz="44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música</a:t>
            </a:r>
            <a:r>
              <a:rPr lang="en-US" sz="44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antes do </a:t>
            </a:r>
            <a:r>
              <a:rPr lang="en-US" sz="44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culto</a:t>
            </a:r>
            <a:r>
              <a:rPr lang="en-US" sz="44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.</a:t>
            </a:r>
          </a:p>
          <a:p>
            <a:pPr marL="715823" lvl="1" indent="-357912" algn="l">
              <a:buFont typeface="Arial"/>
              <a:buChar char="•"/>
            </a:pPr>
            <a:r>
              <a:rPr lang="en-US" sz="44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O </a:t>
            </a:r>
            <a:r>
              <a:rPr lang="en-US" sz="44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abraço</a:t>
            </a:r>
            <a:r>
              <a:rPr lang="en-US" sz="44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que </a:t>
            </a:r>
            <a:r>
              <a:rPr lang="en-US" sz="44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antecipa</a:t>
            </a:r>
            <a:r>
              <a:rPr lang="en-US" sz="44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a </a:t>
            </a:r>
            <a:r>
              <a:rPr lang="en-US" sz="44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graça</a:t>
            </a:r>
            <a:r>
              <a:rPr lang="en-US" sz="44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746521" y="5293084"/>
            <a:ext cx="6425339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800" b="1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Um </a:t>
            </a:r>
            <a:r>
              <a:rPr lang="en-US" sz="4800" b="1" u="none" strike="noStrike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coração</a:t>
            </a:r>
            <a:r>
              <a:rPr lang="en-US" sz="4800" b="1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 </a:t>
            </a:r>
            <a:r>
              <a:rPr lang="en-US" sz="4800" b="1" u="none" strike="noStrike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tocado</a:t>
            </a:r>
            <a:r>
              <a:rPr lang="en-US" sz="4800" b="1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 </a:t>
            </a:r>
            <a:r>
              <a:rPr lang="en-US" sz="4800" b="1" u="none" strike="noStrike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na</a:t>
            </a:r>
            <a:r>
              <a:rPr lang="en-US" sz="4800" b="1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 entrada </a:t>
            </a:r>
            <a:r>
              <a:rPr lang="en-US" sz="4800" b="1" u="none" strike="noStrike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estará</a:t>
            </a:r>
            <a:r>
              <a:rPr lang="en-US" sz="4800" b="1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 </a:t>
            </a:r>
            <a:r>
              <a:rPr lang="en-US" sz="4800" b="1" u="none" strike="noStrike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mais</a:t>
            </a:r>
            <a:r>
              <a:rPr lang="en-US" sz="4800" b="1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 </a:t>
            </a:r>
            <a:r>
              <a:rPr lang="en-US" sz="4800" b="1" u="none" strike="noStrike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sensível</a:t>
            </a:r>
            <a:r>
              <a:rPr lang="en-US" sz="4800" b="1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 à </a:t>
            </a:r>
            <a:r>
              <a:rPr lang="en-US" sz="4800" b="1" u="none" strike="noStrike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Palavra</a:t>
            </a:r>
            <a:r>
              <a:rPr lang="en-US" sz="4800" b="1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 de Deus no altar.</a:t>
            </a: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5F189247-71E0-EC86-41A1-FF66FF9780FE}"/>
              </a:ext>
            </a:extLst>
          </p:cNvPr>
          <p:cNvSpPr/>
          <p:nvPr/>
        </p:nvSpPr>
        <p:spPr>
          <a:xfrm>
            <a:off x="18878424" y="-41928"/>
            <a:ext cx="11631459" cy="10643942"/>
          </a:xfrm>
          <a:custGeom>
            <a:avLst/>
            <a:gdLst/>
            <a:ahLst/>
            <a:cxnLst/>
            <a:rect l="l" t="t" r="r" b="b"/>
            <a:pathLst>
              <a:path w="11005200" h="10287000">
                <a:moveTo>
                  <a:pt x="0" y="0"/>
                </a:moveTo>
                <a:lnTo>
                  <a:pt x="11005200" y="0"/>
                </a:lnTo>
                <a:lnTo>
                  <a:pt x="110052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195" b="-1574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A4D09889-6469-4525-3E46-1AB1D0B93F5C}"/>
              </a:ext>
            </a:extLst>
          </p:cNvPr>
          <p:cNvSpPr/>
          <p:nvPr/>
        </p:nvSpPr>
        <p:spPr>
          <a:xfrm>
            <a:off x="9500682" y="633680"/>
            <a:ext cx="8787318" cy="9950288"/>
          </a:xfrm>
          <a:custGeom>
            <a:avLst/>
            <a:gdLst/>
            <a:ahLst/>
            <a:cxnLst/>
            <a:rect l="l" t="t" r="r" b="b"/>
            <a:pathLst>
              <a:path w="9751345" h="12669768">
                <a:moveTo>
                  <a:pt x="0" y="0"/>
                </a:moveTo>
                <a:lnTo>
                  <a:pt x="9751345" y="0"/>
                </a:lnTo>
                <a:lnTo>
                  <a:pt x="9751345" y="12669768"/>
                </a:lnTo>
                <a:lnTo>
                  <a:pt x="0" y="126697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2" t="-10864" r="-122392" b="-1916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82630B2C-5EFD-8699-B75A-03F97872860C}"/>
              </a:ext>
            </a:extLst>
          </p:cNvPr>
          <p:cNvSpPr/>
          <p:nvPr/>
        </p:nvSpPr>
        <p:spPr>
          <a:xfrm>
            <a:off x="18830367" y="1181100"/>
            <a:ext cx="11940697" cy="9743545"/>
          </a:xfrm>
          <a:custGeom>
            <a:avLst/>
            <a:gdLst/>
            <a:ahLst/>
            <a:cxnLst/>
            <a:rect l="l" t="t" r="r" b="b"/>
            <a:pathLst>
              <a:path w="11940697" h="9743545">
                <a:moveTo>
                  <a:pt x="0" y="0"/>
                </a:moveTo>
                <a:lnTo>
                  <a:pt x="11940697" y="0"/>
                </a:lnTo>
                <a:lnTo>
                  <a:pt x="11940697" y="9743545"/>
                </a:lnTo>
                <a:lnTo>
                  <a:pt x="0" y="97435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011" r="-30841" b="-3066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2197" y="349"/>
            <a:ext cx="889551" cy="10585471"/>
            <a:chOff x="0" y="0"/>
            <a:chExt cx="545073" cy="64862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5073" cy="6486253"/>
            </a:xfrm>
            <a:custGeom>
              <a:avLst/>
              <a:gdLst/>
              <a:ahLst/>
              <a:cxnLst/>
              <a:rect l="l" t="t" r="r" b="b"/>
              <a:pathLst>
                <a:path w="545073" h="6486253">
                  <a:moveTo>
                    <a:pt x="0" y="0"/>
                  </a:moveTo>
                  <a:lnTo>
                    <a:pt x="545073" y="0"/>
                  </a:lnTo>
                  <a:lnTo>
                    <a:pt x="545073" y="6486253"/>
                  </a:lnTo>
                  <a:lnTo>
                    <a:pt x="0" y="6486253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5073" cy="6524353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-53514"/>
            <a:ext cx="772197" cy="10637481"/>
            <a:chOff x="0" y="0"/>
            <a:chExt cx="473164" cy="65181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3164" cy="6518122"/>
            </a:xfrm>
            <a:custGeom>
              <a:avLst/>
              <a:gdLst/>
              <a:ahLst/>
              <a:cxnLst/>
              <a:rect l="l" t="t" r="r" b="b"/>
              <a:pathLst>
                <a:path w="473164" h="6518122">
                  <a:moveTo>
                    <a:pt x="0" y="0"/>
                  </a:moveTo>
                  <a:lnTo>
                    <a:pt x="473164" y="0"/>
                  </a:lnTo>
                  <a:lnTo>
                    <a:pt x="473164" y="6518122"/>
                  </a:lnTo>
                  <a:lnTo>
                    <a:pt x="0" y="6518122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3164" cy="6556222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678743" y="2204"/>
            <a:ext cx="937253" cy="10581763"/>
            <a:chOff x="0" y="0"/>
            <a:chExt cx="574302" cy="6483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74302" cy="6483981"/>
            </a:xfrm>
            <a:custGeom>
              <a:avLst/>
              <a:gdLst/>
              <a:ahLst/>
              <a:cxnLst/>
              <a:rect l="l" t="t" r="r" b="b"/>
              <a:pathLst>
                <a:path w="574302" h="6483981">
                  <a:moveTo>
                    <a:pt x="0" y="0"/>
                  </a:moveTo>
                  <a:lnTo>
                    <a:pt x="574302" y="0"/>
                  </a:lnTo>
                  <a:lnTo>
                    <a:pt x="574302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74302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615996" y="4058"/>
            <a:ext cx="14672004" cy="10581763"/>
            <a:chOff x="0" y="0"/>
            <a:chExt cx="8990278" cy="64839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990278" cy="6483981"/>
            </a:xfrm>
            <a:custGeom>
              <a:avLst/>
              <a:gdLst/>
              <a:ahLst/>
              <a:cxnLst/>
              <a:rect l="l" t="t" r="r" b="b"/>
              <a:pathLst>
                <a:path w="8990278" h="6483981">
                  <a:moveTo>
                    <a:pt x="0" y="0"/>
                  </a:moveTo>
                  <a:lnTo>
                    <a:pt x="8990278" y="0"/>
                  </a:lnTo>
                  <a:lnTo>
                    <a:pt x="8990278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990278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6702465" y="-65991"/>
            <a:ext cx="11631459" cy="10643942"/>
          </a:xfrm>
          <a:custGeom>
            <a:avLst/>
            <a:gdLst/>
            <a:ahLst/>
            <a:cxnLst/>
            <a:rect l="l" t="t" r="r" b="b"/>
            <a:pathLst>
              <a:path w="11005200" h="10287000">
                <a:moveTo>
                  <a:pt x="0" y="0"/>
                </a:moveTo>
                <a:lnTo>
                  <a:pt x="11005200" y="0"/>
                </a:lnTo>
                <a:lnTo>
                  <a:pt x="110052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195" b="-15748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1661747" y="2204"/>
            <a:ext cx="1016996" cy="10581763"/>
            <a:chOff x="0" y="0"/>
            <a:chExt cx="623165" cy="648398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23165" cy="6483981"/>
            </a:xfrm>
            <a:custGeom>
              <a:avLst/>
              <a:gdLst/>
              <a:ahLst/>
              <a:cxnLst/>
              <a:rect l="l" t="t" r="r" b="b"/>
              <a:pathLst>
                <a:path w="623165" h="6483981">
                  <a:moveTo>
                    <a:pt x="0" y="0"/>
                  </a:moveTo>
                  <a:lnTo>
                    <a:pt x="623165" y="0"/>
                  </a:lnTo>
                  <a:lnTo>
                    <a:pt x="62316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62316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10800000">
            <a:off x="4074587" y="5527431"/>
            <a:ext cx="7890211" cy="2010845"/>
          </a:xfrm>
          <a:custGeom>
            <a:avLst/>
            <a:gdLst/>
            <a:ahLst/>
            <a:cxnLst/>
            <a:rect l="l" t="t" r="r" b="b"/>
            <a:pathLst>
              <a:path w="7890211" h="2010845">
                <a:moveTo>
                  <a:pt x="0" y="0"/>
                </a:moveTo>
                <a:lnTo>
                  <a:pt x="7890211" y="0"/>
                </a:lnTo>
                <a:lnTo>
                  <a:pt x="7890211" y="2010845"/>
                </a:lnTo>
                <a:lnTo>
                  <a:pt x="0" y="20108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060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4289365" y="4266017"/>
            <a:ext cx="8045086" cy="2050316"/>
          </a:xfrm>
          <a:custGeom>
            <a:avLst/>
            <a:gdLst/>
            <a:ahLst/>
            <a:cxnLst/>
            <a:rect l="l" t="t" r="r" b="b"/>
            <a:pathLst>
              <a:path w="8045086" h="2050316">
                <a:moveTo>
                  <a:pt x="0" y="0"/>
                </a:moveTo>
                <a:lnTo>
                  <a:pt x="8045086" y="0"/>
                </a:lnTo>
                <a:lnTo>
                  <a:pt x="8045086" y="2050316"/>
                </a:lnTo>
                <a:lnTo>
                  <a:pt x="0" y="2050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060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5923463" y="2092347"/>
            <a:ext cx="10551222" cy="1042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75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CURA E AÇÃO MISSIONÁRIA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899400" y="847888"/>
            <a:ext cx="8320735" cy="1477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2655"/>
              </a:lnSpc>
              <a:spcBef>
                <a:spcPct val="0"/>
              </a:spcBef>
            </a:pPr>
            <a:r>
              <a:rPr lang="en-US" sz="7200" u="none" strike="noStrike" dirty="0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A porta </a:t>
            </a:r>
            <a:r>
              <a:rPr lang="en-US" sz="7200" u="none" strike="noStrike" dirty="0" err="1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como</a:t>
            </a:r>
            <a:r>
              <a:rPr lang="en-US" sz="7200" u="none" strike="noStrike" dirty="0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</a:t>
            </a:r>
            <a:r>
              <a:rPr lang="en-US" sz="7200" u="none" strike="noStrike" dirty="0" err="1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lugar</a:t>
            </a:r>
            <a:r>
              <a:rPr lang="en-US" sz="7200" u="none" strike="noStrike" dirty="0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de 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74587" y="-710353"/>
            <a:ext cx="1954509" cy="517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94"/>
              </a:lnSpc>
              <a:spcBef>
                <a:spcPct val="0"/>
              </a:spcBef>
            </a:pPr>
            <a:r>
              <a:rPr lang="en-US" sz="30424" dirty="0">
                <a:solidFill>
                  <a:srgbClr val="FFFFFF">
                    <a:alpha val="28627"/>
                  </a:srgbClr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5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452813" y="4686300"/>
            <a:ext cx="5718190" cy="3109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3"/>
              </a:lnSpc>
              <a:spcBef>
                <a:spcPct val="0"/>
              </a:spcBef>
            </a:pPr>
            <a:r>
              <a:rPr lang="pt-BR" sz="3500" dirty="0">
                <a:solidFill>
                  <a:srgbClr val="FFFFFF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[...] à porta do templo, chamada Formosa, um homem coxo de nascença [...] </a:t>
            </a:r>
            <a:endParaRPr lang="pt-BR" dirty="0"/>
          </a:p>
          <a:p>
            <a:pPr>
              <a:lnSpc>
                <a:spcPts val="4903"/>
              </a:lnSpc>
              <a:spcBef>
                <a:spcPct val="0"/>
              </a:spcBef>
            </a:pPr>
            <a:r>
              <a:rPr lang="en-US" sz="3500" dirty="0">
                <a:solidFill>
                  <a:srgbClr val="FFFFFF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        Atos 3:2.</a:t>
            </a:r>
            <a:endParaRPr lang="en-US" dirty="0"/>
          </a:p>
          <a:p>
            <a:pPr algn="l">
              <a:lnSpc>
                <a:spcPts val="4903"/>
              </a:lnSpc>
              <a:spcBef>
                <a:spcPct val="0"/>
              </a:spcBef>
            </a:pPr>
            <a:endParaRPr lang="en-US" sz="3502" dirty="0">
              <a:solidFill>
                <a:srgbClr val="FFFFFF"/>
              </a:solidFill>
              <a:latin typeface="Aptos Narrow" panose="020B0004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39409770-86BB-CDA8-BCBE-24FC26C11620}"/>
              </a:ext>
            </a:extLst>
          </p:cNvPr>
          <p:cNvSpPr/>
          <p:nvPr/>
        </p:nvSpPr>
        <p:spPr>
          <a:xfrm flipH="1">
            <a:off x="8188394" y="11421618"/>
            <a:ext cx="10099606" cy="8099243"/>
          </a:xfrm>
          <a:custGeom>
            <a:avLst/>
            <a:gdLst/>
            <a:ahLst/>
            <a:cxnLst/>
            <a:rect l="l" t="t" r="r" b="b"/>
            <a:pathLst>
              <a:path w="10099606" h="8099243">
                <a:moveTo>
                  <a:pt x="10099606" y="0"/>
                </a:moveTo>
                <a:lnTo>
                  <a:pt x="0" y="0"/>
                </a:lnTo>
                <a:lnTo>
                  <a:pt x="0" y="8099243"/>
                </a:lnTo>
                <a:lnTo>
                  <a:pt x="10099606" y="8099243"/>
                </a:lnTo>
                <a:lnTo>
                  <a:pt x="10099606" y="0"/>
                </a:lnTo>
                <a:close/>
              </a:path>
            </a:pathLst>
          </a:custGeom>
          <a:blipFill>
            <a:blip r:embed="rId5"/>
            <a:stretch>
              <a:fillRect l="-20516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2197" y="349"/>
            <a:ext cx="889551" cy="10585471"/>
            <a:chOff x="0" y="0"/>
            <a:chExt cx="545073" cy="64862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5073" cy="6486253"/>
            </a:xfrm>
            <a:custGeom>
              <a:avLst/>
              <a:gdLst/>
              <a:ahLst/>
              <a:cxnLst/>
              <a:rect l="l" t="t" r="r" b="b"/>
              <a:pathLst>
                <a:path w="545073" h="6486253">
                  <a:moveTo>
                    <a:pt x="0" y="0"/>
                  </a:moveTo>
                  <a:lnTo>
                    <a:pt x="545073" y="0"/>
                  </a:lnTo>
                  <a:lnTo>
                    <a:pt x="545073" y="6486253"/>
                  </a:lnTo>
                  <a:lnTo>
                    <a:pt x="0" y="6486253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5073" cy="6524353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-53514"/>
            <a:ext cx="772197" cy="10637481"/>
            <a:chOff x="0" y="0"/>
            <a:chExt cx="473164" cy="65181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3164" cy="6518122"/>
            </a:xfrm>
            <a:custGeom>
              <a:avLst/>
              <a:gdLst/>
              <a:ahLst/>
              <a:cxnLst/>
              <a:rect l="l" t="t" r="r" b="b"/>
              <a:pathLst>
                <a:path w="473164" h="6518122">
                  <a:moveTo>
                    <a:pt x="0" y="0"/>
                  </a:moveTo>
                  <a:lnTo>
                    <a:pt x="473164" y="0"/>
                  </a:lnTo>
                  <a:lnTo>
                    <a:pt x="473164" y="6518122"/>
                  </a:lnTo>
                  <a:lnTo>
                    <a:pt x="0" y="6518122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3164" cy="6556222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678743" y="2204"/>
            <a:ext cx="15609257" cy="10284796"/>
            <a:chOff x="0" y="0"/>
            <a:chExt cx="9564580" cy="63020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564581" cy="6302015"/>
            </a:xfrm>
            <a:custGeom>
              <a:avLst/>
              <a:gdLst/>
              <a:ahLst/>
              <a:cxnLst/>
              <a:rect l="l" t="t" r="r" b="b"/>
              <a:pathLst>
                <a:path w="9564581" h="6302015">
                  <a:moveTo>
                    <a:pt x="0" y="0"/>
                  </a:moveTo>
                  <a:lnTo>
                    <a:pt x="9564581" y="0"/>
                  </a:lnTo>
                  <a:lnTo>
                    <a:pt x="9564581" y="6302015"/>
                  </a:lnTo>
                  <a:lnTo>
                    <a:pt x="0" y="6302015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9564580" cy="6340114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61747" y="2204"/>
            <a:ext cx="1016996" cy="10581763"/>
            <a:chOff x="0" y="0"/>
            <a:chExt cx="623165" cy="64839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3165" cy="6483981"/>
            </a:xfrm>
            <a:custGeom>
              <a:avLst/>
              <a:gdLst/>
              <a:ahLst/>
              <a:cxnLst/>
              <a:rect l="l" t="t" r="r" b="b"/>
              <a:pathLst>
                <a:path w="623165" h="6483981">
                  <a:moveTo>
                    <a:pt x="0" y="0"/>
                  </a:moveTo>
                  <a:lnTo>
                    <a:pt x="623165" y="0"/>
                  </a:lnTo>
                  <a:lnTo>
                    <a:pt x="62316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62316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2978703" y="3429537"/>
            <a:ext cx="6492240" cy="0"/>
          </a:xfrm>
          <a:prstGeom prst="line">
            <a:avLst/>
          </a:prstGeom>
          <a:ln w="38100" cap="flat">
            <a:solidFill>
              <a:srgbClr val="D2DFD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8910464" y="-53514"/>
            <a:ext cx="9377536" cy="10340514"/>
          </a:xfrm>
          <a:custGeom>
            <a:avLst/>
            <a:gdLst/>
            <a:ahLst/>
            <a:cxnLst/>
            <a:rect l="l" t="t" r="r" b="b"/>
            <a:pathLst>
              <a:path w="9377536" h="10340514">
                <a:moveTo>
                  <a:pt x="0" y="0"/>
                </a:moveTo>
                <a:lnTo>
                  <a:pt x="9377536" y="0"/>
                </a:lnTo>
                <a:lnTo>
                  <a:pt x="9377536" y="10340514"/>
                </a:lnTo>
                <a:lnTo>
                  <a:pt x="0" y="10340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511" r="-2068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TextBox 16"/>
          <p:cNvSpPr txBox="1"/>
          <p:nvPr/>
        </p:nvSpPr>
        <p:spPr>
          <a:xfrm>
            <a:off x="3016765" y="2237988"/>
            <a:ext cx="9142123" cy="826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4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TAMBÉM </a:t>
            </a:r>
            <a:r>
              <a:rPr lang="en-US" sz="5400" b="1" dirty="0" err="1">
                <a:solidFill>
                  <a:srgbClr val="FFFFFF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É</a:t>
            </a:r>
            <a:r>
              <a:rPr lang="en-US" sz="5400" b="1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A PORTA DA MISSÃO.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143149" y="5113512"/>
            <a:ext cx="6323227" cy="2406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84"/>
              </a:lnSpc>
            </a:pPr>
            <a:r>
              <a:rPr lang="en-US" sz="6000" b="1" dirty="0" err="1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Começa</a:t>
            </a:r>
            <a:r>
              <a:rPr lang="en-US" sz="6000" b="1" dirty="0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ali</a:t>
            </a:r>
            <a:r>
              <a:rPr lang="en-US" sz="6000" b="1" dirty="0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o </a:t>
            </a:r>
            <a:r>
              <a:rPr lang="en-US" sz="6000" b="1" dirty="0" err="1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trabalho</a:t>
            </a:r>
            <a:r>
              <a:rPr lang="en-US" sz="6000" b="1" dirty="0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de </a:t>
            </a:r>
            <a:r>
              <a:rPr lang="en-US" sz="6000" b="1" dirty="0" err="1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levar</a:t>
            </a:r>
            <a:r>
              <a:rPr lang="en-US" sz="6000" b="1" dirty="0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alguém</a:t>
            </a:r>
            <a:r>
              <a:rPr lang="en-US" sz="6000" b="1" dirty="0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a Jesus.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80508" y="1085747"/>
            <a:ext cx="8876109" cy="1234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4"/>
              </a:lnSpc>
              <a:spcBef>
                <a:spcPct val="0"/>
              </a:spcBef>
            </a:pPr>
            <a:r>
              <a:rPr lang="en-US" sz="7281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A PORTA DA IGREJA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217026" y="29911"/>
            <a:ext cx="2040062" cy="18474115"/>
            <a:chOff x="0" y="0"/>
            <a:chExt cx="273602" cy="24776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3602" cy="2477648"/>
            </a:xfrm>
            <a:custGeom>
              <a:avLst/>
              <a:gdLst/>
              <a:ahLst/>
              <a:cxnLst/>
              <a:rect l="l" t="t" r="r" b="b"/>
              <a:pathLst>
                <a:path w="273602" h="2477648">
                  <a:moveTo>
                    <a:pt x="0" y="0"/>
                  </a:moveTo>
                  <a:lnTo>
                    <a:pt x="273602" y="0"/>
                  </a:lnTo>
                  <a:lnTo>
                    <a:pt x="273602" y="2477648"/>
                  </a:lnTo>
                  <a:lnTo>
                    <a:pt x="0" y="2477648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3602" cy="251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8118551" y="-1933348"/>
            <a:ext cx="2050898" cy="18288000"/>
            <a:chOff x="0" y="0"/>
            <a:chExt cx="275055" cy="24526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5055" cy="2452687"/>
            </a:xfrm>
            <a:custGeom>
              <a:avLst/>
              <a:gdLst/>
              <a:ahLst/>
              <a:cxnLst/>
              <a:rect l="l" t="t" r="r" b="b"/>
              <a:pathLst>
                <a:path w="275055" h="2452687">
                  <a:moveTo>
                    <a:pt x="0" y="0"/>
                  </a:moveTo>
                  <a:lnTo>
                    <a:pt x="275055" y="0"/>
                  </a:lnTo>
                  <a:lnTo>
                    <a:pt x="275055" y="2452687"/>
                  </a:lnTo>
                  <a:lnTo>
                    <a:pt x="0" y="2452687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5055" cy="2490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8120764" y="-6025265"/>
            <a:ext cx="2040062" cy="18281593"/>
            <a:chOff x="0" y="0"/>
            <a:chExt cx="273602" cy="24518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602" cy="2451828"/>
            </a:xfrm>
            <a:custGeom>
              <a:avLst/>
              <a:gdLst/>
              <a:ahLst/>
              <a:cxnLst/>
              <a:rect l="l" t="t" r="r" b="b"/>
              <a:pathLst>
                <a:path w="273602" h="2451828">
                  <a:moveTo>
                    <a:pt x="0" y="0"/>
                  </a:moveTo>
                  <a:lnTo>
                    <a:pt x="273602" y="0"/>
                  </a:lnTo>
                  <a:lnTo>
                    <a:pt x="273602" y="2451828"/>
                  </a:lnTo>
                  <a:lnTo>
                    <a:pt x="0" y="2451828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73602" cy="248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7782695" y="-8044922"/>
            <a:ext cx="2432113" cy="18565678"/>
            <a:chOff x="0" y="-38100"/>
            <a:chExt cx="326182" cy="2489928"/>
          </a:xfrm>
        </p:grpSpPr>
        <p:sp>
          <p:nvSpPr>
            <p:cNvPr id="12" name="Freeform 12"/>
            <p:cNvSpPr/>
            <p:nvPr/>
          </p:nvSpPr>
          <p:spPr>
            <a:xfrm>
              <a:off x="39768" y="0"/>
              <a:ext cx="286414" cy="2451828"/>
            </a:xfrm>
            <a:custGeom>
              <a:avLst/>
              <a:gdLst/>
              <a:ahLst/>
              <a:cxnLst/>
              <a:rect l="l" t="t" r="r" b="b"/>
              <a:pathLst>
                <a:path w="286414" h="2451828">
                  <a:moveTo>
                    <a:pt x="0" y="0"/>
                  </a:moveTo>
                  <a:lnTo>
                    <a:pt x="286414" y="0"/>
                  </a:lnTo>
                  <a:lnTo>
                    <a:pt x="286414" y="2451828"/>
                  </a:lnTo>
                  <a:lnTo>
                    <a:pt x="0" y="2451828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86414" cy="248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8072838" y="-3927697"/>
            <a:ext cx="2135917" cy="18281593"/>
            <a:chOff x="0" y="0"/>
            <a:chExt cx="286458" cy="245182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6458" cy="2451828"/>
            </a:xfrm>
            <a:custGeom>
              <a:avLst/>
              <a:gdLst/>
              <a:ahLst/>
              <a:cxnLst/>
              <a:rect l="l" t="t" r="r" b="b"/>
              <a:pathLst>
                <a:path w="286458" h="2451828">
                  <a:moveTo>
                    <a:pt x="0" y="0"/>
                  </a:moveTo>
                  <a:lnTo>
                    <a:pt x="286458" y="0"/>
                  </a:lnTo>
                  <a:lnTo>
                    <a:pt x="286458" y="2451828"/>
                  </a:lnTo>
                  <a:lnTo>
                    <a:pt x="0" y="2451828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86458" cy="248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Retângulo 24">
            <a:extLst>
              <a:ext uri="{FF2B5EF4-FFF2-40B4-BE49-F238E27FC236}">
                <a16:creationId xmlns:a16="http://schemas.microsoft.com/office/drawing/2014/main" id="{B2C5B491-BF81-BE36-2167-69F63FDE8E39}"/>
              </a:ext>
            </a:extLst>
          </p:cNvPr>
          <p:cNvSpPr/>
          <p:nvPr/>
        </p:nvSpPr>
        <p:spPr>
          <a:xfrm>
            <a:off x="0" y="-190500"/>
            <a:ext cx="18474114" cy="10507695"/>
          </a:xfrm>
          <a:prstGeom prst="rect">
            <a:avLst/>
          </a:prstGeom>
          <a:solidFill>
            <a:schemeClr val="bg1">
              <a:alpha val="3663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reeform 17"/>
          <p:cNvSpPr/>
          <p:nvPr/>
        </p:nvSpPr>
        <p:spPr>
          <a:xfrm rot="5400000">
            <a:off x="-85154" y="3020402"/>
            <a:ext cx="8948955" cy="2946874"/>
          </a:xfrm>
          <a:custGeom>
            <a:avLst/>
            <a:gdLst/>
            <a:ahLst/>
            <a:cxnLst/>
            <a:rect l="l" t="t" r="r" b="b"/>
            <a:pathLst>
              <a:path w="8948955" h="2946874">
                <a:moveTo>
                  <a:pt x="0" y="0"/>
                </a:moveTo>
                <a:lnTo>
                  <a:pt x="8948955" y="0"/>
                </a:lnTo>
                <a:lnTo>
                  <a:pt x="8948955" y="2946873"/>
                </a:lnTo>
                <a:lnTo>
                  <a:pt x="0" y="29468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1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 rot="5400000" flipH="1" flipV="1">
            <a:off x="10268385" y="4556942"/>
            <a:ext cx="8630414" cy="2829701"/>
          </a:xfrm>
          <a:custGeom>
            <a:avLst/>
            <a:gdLst/>
            <a:ahLst/>
            <a:cxnLst/>
            <a:rect l="l" t="t" r="r" b="b"/>
            <a:pathLst>
              <a:path w="8630414" h="2829701">
                <a:moveTo>
                  <a:pt x="8630414" y="2829702"/>
                </a:moveTo>
                <a:lnTo>
                  <a:pt x="0" y="2829702"/>
                </a:lnTo>
                <a:lnTo>
                  <a:pt x="0" y="0"/>
                </a:lnTo>
                <a:lnTo>
                  <a:pt x="8630414" y="0"/>
                </a:lnTo>
                <a:lnTo>
                  <a:pt x="8630414" y="2829702"/>
                </a:lnTo>
                <a:close/>
              </a:path>
            </a:pathLst>
          </a:custGeom>
          <a:blipFill>
            <a:blip r:embed="rId2"/>
            <a:stretch>
              <a:fillRect l="-1949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4389324" y="2009832"/>
            <a:ext cx="10022071" cy="7616774"/>
          </a:xfrm>
          <a:custGeom>
            <a:avLst/>
            <a:gdLst/>
            <a:ahLst/>
            <a:cxnLst/>
            <a:rect l="l" t="t" r="r" b="b"/>
            <a:pathLst>
              <a:path w="10022071" h="7616774">
                <a:moveTo>
                  <a:pt x="0" y="0"/>
                </a:moveTo>
                <a:lnTo>
                  <a:pt x="10022072" y="0"/>
                </a:lnTo>
                <a:lnTo>
                  <a:pt x="10022072" y="7616775"/>
                </a:lnTo>
                <a:lnTo>
                  <a:pt x="0" y="76167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20" name="Freeform 20"/>
          <p:cNvSpPr/>
          <p:nvPr/>
        </p:nvSpPr>
        <p:spPr>
          <a:xfrm rot="-1953819">
            <a:off x="8160272" y="728578"/>
            <a:ext cx="2710959" cy="2272276"/>
          </a:xfrm>
          <a:custGeom>
            <a:avLst/>
            <a:gdLst/>
            <a:ahLst/>
            <a:cxnLst/>
            <a:rect l="l" t="t" r="r" b="b"/>
            <a:pathLst>
              <a:path w="2710959" h="2272276">
                <a:moveTo>
                  <a:pt x="0" y="0"/>
                </a:moveTo>
                <a:lnTo>
                  <a:pt x="2710959" y="0"/>
                </a:lnTo>
                <a:lnTo>
                  <a:pt x="2710959" y="2272277"/>
                </a:lnTo>
                <a:lnTo>
                  <a:pt x="0" y="22722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TextBox 21"/>
          <p:cNvSpPr txBox="1"/>
          <p:nvPr/>
        </p:nvSpPr>
        <p:spPr>
          <a:xfrm>
            <a:off x="7598224" y="5050495"/>
            <a:ext cx="360426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48"/>
              </a:lnSpc>
            </a:pPr>
            <a:r>
              <a:rPr lang="en-US" sz="4109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4109" dirty="0" err="1">
                <a:solidFill>
                  <a:srgbClr val="FFFFFF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como</a:t>
            </a:r>
            <a:r>
              <a:rPr lang="en-US" sz="4109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se Jesus</a:t>
            </a:r>
          </a:p>
          <a:p>
            <a:pPr algn="ctr">
              <a:lnSpc>
                <a:spcPts val="4848"/>
              </a:lnSpc>
            </a:pPr>
            <a:r>
              <a:rPr lang="en-US" sz="4109" dirty="0" err="1">
                <a:solidFill>
                  <a:srgbClr val="FFFFFF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mesmo</a:t>
            </a:r>
            <a:r>
              <a:rPr lang="en-US" sz="4109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me </a:t>
            </a:r>
            <a:r>
              <a:rPr lang="en-US" sz="4109" dirty="0" err="1">
                <a:solidFill>
                  <a:srgbClr val="FFFFFF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esperasse</a:t>
            </a:r>
            <a:r>
              <a:rPr lang="en-US" sz="4109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4109" dirty="0" err="1">
                <a:solidFill>
                  <a:srgbClr val="FFFFFF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ali</a:t>
            </a:r>
            <a:r>
              <a:rPr lang="en-US" sz="4109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590752" y="4288595"/>
            <a:ext cx="7515528" cy="826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50"/>
              </a:lnSpc>
            </a:pPr>
            <a:r>
              <a:rPr lang="en-US" sz="4800" b="1" dirty="0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Todos me </a:t>
            </a:r>
            <a:r>
              <a:rPr lang="en-US" sz="4800" b="1" dirty="0" err="1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acolheram</a:t>
            </a:r>
            <a:endParaRPr lang="en-US" sz="4800" b="1" dirty="0">
              <a:solidFill>
                <a:srgbClr val="FFFFFF"/>
              </a:solidFill>
              <a:latin typeface="Aptos Narrow" panose="020B0004020202020204" pitchFamily="34" charset="0"/>
              <a:ea typeface="Lumios Marker"/>
              <a:cs typeface="Lumios Marker"/>
              <a:sym typeface="Lumios Marker"/>
            </a:endParaRPr>
          </a:p>
        </p:txBody>
      </p:sp>
      <p:sp>
        <p:nvSpPr>
          <p:cNvPr id="23" name="Freeform 23"/>
          <p:cNvSpPr/>
          <p:nvPr/>
        </p:nvSpPr>
        <p:spPr>
          <a:xfrm rot="7158332">
            <a:off x="9080789" y="9001107"/>
            <a:ext cx="1492515" cy="1250999"/>
          </a:xfrm>
          <a:custGeom>
            <a:avLst/>
            <a:gdLst/>
            <a:ahLst/>
            <a:cxnLst/>
            <a:rect l="l" t="t" r="r" b="b"/>
            <a:pathLst>
              <a:path w="1492515" h="1250999">
                <a:moveTo>
                  <a:pt x="0" y="0"/>
                </a:moveTo>
                <a:lnTo>
                  <a:pt x="1492515" y="0"/>
                </a:lnTo>
                <a:lnTo>
                  <a:pt x="1492515" y="1250999"/>
                </a:lnTo>
                <a:lnTo>
                  <a:pt x="0" y="12509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CCC70-7995-1367-DD95-476161536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0BB3E8B-A64F-8B07-ABDC-4C1BAB7D444E}"/>
              </a:ext>
            </a:extLst>
          </p:cNvPr>
          <p:cNvGrpSpPr/>
          <p:nvPr/>
        </p:nvGrpSpPr>
        <p:grpSpPr>
          <a:xfrm rot="-5400000">
            <a:off x="8063650" y="-8378249"/>
            <a:ext cx="2135591" cy="18831063"/>
            <a:chOff x="0" y="-38100"/>
            <a:chExt cx="286414" cy="252552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2A20B4A-014E-2F27-BE13-186DA19A7AAE}"/>
                </a:ext>
              </a:extLst>
            </p:cNvPr>
            <p:cNvSpPr/>
            <p:nvPr/>
          </p:nvSpPr>
          <p:spPr>
            <a:xfrm>
              <a:off x="0" y="0"/>
              <a:ext cx="286414" cy="2452688"/>
            </a:xfrm>
            <a:custGeom>
              <a:avLst/>
              <a:gdLst/>
              <a:ahLst/>
              <a:cxnLst/>
              <a:rect l="l" t="t" r="r" b="b"/>
              <a:pathLst>
                <a:path w="286414" h="2487420">
                  <a:moveTo>
                    <a:pt x="0" y="0"/>
                  </a:moveTo>
                  <a:lnTo>
                    <a:pt x="286414" y="0"/>
                  </a:lnTo>
                  <a:lnTo>
                    <a:pt x="286414" y="2487420"/>
                  </a:lnTo>
                  <a:lnTo>
                    <a:pt x="0" y="248742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2B8D749-9C84-EBFB-25ED-873C7CAD8B2F}"/>
                </a:ext>
              </a:extLst>
            </p:cNvPr>
            <p:cNvSpPr txBox="1"/>
            <p:nvPr/>
          </p:nvSpPr>
          <p:spPr>
            <a:xfrm>
              <a:off x="0" y="-38100"/>
              <a:ext cx="286414" cy="2525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3EF49ACA-A1D9-DAB1-89F5-9EC1664D3077}"/>
              </a:ext>
            </a:extLst>
          </p:cNvPr>
          <p:cNvGrpSpPr/>
          <p:nvPr/>
        </p:nvGrpSpPr>
        <p:grpSpPr>
          <a:xfrm rot="-5400000">
            <a:off x="8502025" y="-7335545"/>
            <a:ext cx="1193130" cy="18378819"/>
            <a:chOff x="0" y="-38100"/>
            <a:chExt cx="500553" cy="771044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727C55F-6AE3-CABD-E342-FF54DD44A03A}"/>
                </a:ext>
              </a:extLst>
            </p:cNvPr>
            <p:cNvSpPr/>
            <p:nvPr/>
          </p:nvSpPr>
          <p:spPr>
            <a:xfrm>
              <a:off x="0" y="0"/>
              <a:ext cx="500552" cy="7672344"/>
            </a:xfrm>
            <a:custGeom>
              <a:avLst/>
              <a:gdLst/>
              <a:ahLst/>
              <a:cxnLst/>
              <a:rect l="l" t="t" r="r" b="b"/>
              <a:pathLst>
                <a:path w="500552" h="7158757">
                  <a:moveTo>
                    <a:pt x="0" y="0"/>
                  </a:moveTo>
                  <a:lnTo>
                    <a:pt x="500552" y="0"/>
                  </a:lnTo>
                  <a:lnTo>
                    <a:pt x="500552" y="7158757"/>
                  </a:lnTo>
                  <a:lnTo>
                    <a:pt x="0" y="7158757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7D2E8CCC-89CA-978A-1DBC-11BD02BF2CE8}"/>
                </a:ext>
              </a:extLst>
            </p:cNvPr>
            <p:cNvSpPr txBox="1"/>
            <p:nvPr/>
          </p:nvSpPr>
          <p:spPr>
            <a:xfrm>
              <a:off x="0" y="-38100"/>
              <a:ext cx="500553" cy="7196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0B12AB68-F4ED-4916-794B-16F3DB099BC6}"/>
              </a:ext>
            </a:extLst>
          </p:cNvPr>
          <p:cNvGrpSpPr/>
          <p:nvPr/>
        </p:nvGrpSpPr>
        <p:grpSpPr>
          <a:xfrm rot="-5400000">
            <a:off x="8937184" y="-1958227"/>
            <a:ext cx="1244694" cy="17498410"/>
            <a:chOff x="0" y="-38100"/>
            <a:chExt cx="943191" cy="10423855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E37E92B-E7FB-3FA8-44A7-6FBAD9B3E848}"/>
                </a:ext>
              </a:extLst>
            </p:cNvPr>
            <p:cNvSpPr/>
            <p:nvPr/>
          </p:nvSpPr>
          <p:spPr>
            <a:xfrm>
              <a:off x="0" y="1"/>
              <a:ext cx="943191" cy="10385754"/>
            </a:xfrm>
            <a:custGeom>
              <a:avLst/>
              <a:gdLst/>
              <a:ahLst/>
              <a:cxnLst/>
              <a:rect l="l" t="t" r="r" b="b"/>
              <a:pathLst>
                <a:path w="943191" h="8938451">
                  <a:moveTo>
                    <a:pt x="0" y="0"/>
                  </a:moveTo>
                  <a:lnTo>
                    <a:pt x="943191" y="0"/>
                  </a:lnTo>
                  <a:lnTo>
                    <a:pt x="943191" y="8938451"/>
                  </a:lnTo>
                  <a:lnTo>
                    <a:pt x="0" y="8938451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3CB0033E-60D4-FB1D-448D-BE6A896F933F}"/>
                </a:ext>
              </a:extLst>
            </p:cNvPr>
            <p:cNvSpPr txBox="1"/>
            <p:nvPr/>
          </p:nvSpPr>
          <p:spPr>
            <a:xfrm>
              <a:off x="0" y="-38100"/>
              <a:ext cx="943191" cy="8976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E1A62361-D075-9322-04DC-76B8A087BBA8}"/>
              </a:ext>
            </a:extLst>
          </p:cNvPr>
          <p:cNvGrpSpPr/>
          <p:nvPr/>
        </p:nvGrpSpPr>
        <p:grpSpPr>
          <a:xfrm rot="-5400000">
            <a:off x="8796272" y="-4957645"/>
            <a:ext cx="1493625" cy="17489826"/>
            <a:chOff x="0" y="-38100"/>
            <a:chExt cx="900201" cy="10483867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631A78B2-7771-40C0-9CCF-EDBAA212C410}"/>
                </a:ext>
              </a:extLst>
            </p:cNvPr>
            <p:cNvSpPr/>
            <p:nvPr/>
          </p:nvSpPr>
          <p:spPr>
            <a:xfrm>
              <a:off x="1" y="0"/>
              <a:ext cx="900200" cy="10445767"/>
            </a:xfrm>
            <a:custGeom>
              <a:avLst/>
              <a:gdLst/>
              <a:ahLst/>
              <a:cxnLst/>
              <a:rect l="l" t="t" r="r" b="b"/>
              <a:pathLst>
                <a:path w="900200" h="8938451">
                  <a:moveTo>
                    <a:pt x="0" y="0"/>
                  </a:moveTo>
                  <a:lnTo>
                    <a:pt x="900200" y="0"/>
                  </a:lnTo>
                  <a:lnTo>
                    <a:pt x="900200" y="8938451"/>
                  </a:lnTo>
                  <a:lnTo>
                    <a:pt x="0" y="8938451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C7042C22-4387-EC4C-E11D-BFFF977ED5FF}"/>
                </a:ext>
              </a:extLst>
            </p:cNvPr>
            <p:cNvSpPr txBox="1"/>
            <p:nvPr/>
          </p:nvSpPr>
          <p:spPr>
            <a:xfrm>
              <a:off x="0" y="-38100"/>
              <a:ext cx="900200" cy="8976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D71E1814-B650-4090-992F-6BFA319B0784}"/>
              </a:ext>
            </a:extLst>
          </p:cNvPr>
          <p:cNvGrpSpPr/>
          <p:nvPr/>
        </p:nvGrpSpPr>
        <p:grpSpPr>
          <a:xfrm>
            <a:off x="370945" y="3588500"/>
            <a:ext cx="981569" cy="451724"/>
            <a:chOff x="0" y="0"/>
            <a:chExt cx="1399536" cy="644076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EDD4D14B-0100-CF00-B57F-C79D1117D402}"/>
                </a:ext>
              </a:extLst>
            </p:cNvPr>
            <p:cNvSpPr/>
            <p:nvPr/>
          </p:nvSpPr>
          <p:spPr>
            <a:xfrm>
              <a:off x="0" y="0"/>
              <a:ext cx="1399536" cy="644076"/>
            </a:xfrm>
            <a:custGeom>
              <a:avLst/>
              <a:gdLst/>
              <a:ahLst/>
              <a:cxnLst/>
              <a:rect l="l" t="t" r="r" b="b"/>
              <a:pathLst>
                <a:path w="1399536" h="644076">
                  <a:moveTo>
                    <a:pt x="1196336" y="0"/>
                  </a:moveTo>
                  <a:lnTo>
                    <a:pt x="0" y="0"/>
                  </a:lnTo>
                  <a:lnTo>
                    <a:pt x="0" y="644076"/>
                  </a:lnTo>
                  <a:lnTo>
                    <a:pt x="1196336" y="644076"/>
                  </a:lnTo>
                  <a:lnTo>
                    <a:pt x="1399536" y="322038"/>
                  </a:lnTo>
                  <a:lnTo>
                    <a:pt x="1196336" y="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0E5F2BD4-6BE0-BF16-D68D-6410DF447159}"/>
                </a:ext>
              </a:extLst>
            </p:cNvPr>
            <p:cNvSpPr txBox="1"/>
            <p:nvPr/>
          </p:nvSpPr>
          <p:spPr>
            <a:xfrm>
              <a:off x="0" y="-38100"/>
              <a:ext cx="1285236" cy="682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DA2EDFA9-454F-9C0A-EF61-BDA23FC3F506}"/>
              </a:ext>
            </a:extLst>
          </p:cNvPr>
          <p:cNvGrpSpPr/>
          <p:nvPr/>
        </p:nvGrpSpPr>
        <p:grpSpPr>
          <a:xfrm rot="-5400000">
            <a:off x="8998481" y="-3420843"/>
            <a:ext cx="1172500" cy="17490096"/>
            <a:chOff x="0" y="-38100"/>
            <a:chExt cx="868662" cy="10439529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9BB3C387-88C0-3A21-E777-F91F22E25DE8}"/>
                </a:ext>
              </a:extLst>
            </p:cNvPr>
            <p:cNvSpPr/>
            <p:nvPr/>
          </p:nvSpPr>
          <p:spPr>
            <a:xfrm>
              <a:off x="0" y="0"/>
              <a:ext cx="868662" cy="10401429"/>
            </a:xfrm>
            <a:custGeom>
              <a:avLst/>
              <a:gdLst/>
              <a:ahLst/>
              <a:cxnLst/>
              <a:rect l="l" t="t" r="r" b="b"/>
              <a:pathLst>
                <a:path w="868662" h="8938451">
                  <a:moveTo>
                    <a:pt x="0" y="0"/>
                  </a:moveTo>
                  <a:lnTo>
                    <a:pt x="868662" y="0"/>
                  </a:lnTo>
                  <a:lnTo>
                    <a:pt x="868662" y="8938451"/>
                  </a:lnTo>
                  <a:lnTo>
                    <a:pt x="0" y="8938451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0CD1F878-4D7F-27E5-EADE-3937532411AC}"/>
                </a:ext>
              </a:extLst>
            </p:cNvPr>
            <p:cNvSpPr txBox="1"/>
            <p:nvPr/>
          </p:nvSpPr>
          <p:spPr>
            <a:xfrm>
              <a:off x="0" y="-38100"/>
              <a:ext cx="868662" cy="8976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4C4A01AB-AD2C-86D1-35E7-C56723EDAB4A}"/>
              </a:ext>
            </a:extLst>
          </p:cNvPr>
          <p:cNvGrpSpPr/>
          <p:nvPr/>
        </p:nvGrpSpPr>
        <p:grpSpPr>
          <a:xfrm>
            <a:off x="319542" y="5177693"/>
            <a:ext cx="981569" cy="451724"/>
            <a:chOff x="0" y="0"/>
            <a:chExt cx="1399536" cy="644076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5CF89F69-901D-514C-DAF3-62696E882DDE}"/>
                </a:ext>
              </a:extLst>
            </p:cNvPr>
            <p:cNvSpPr/>
            <p:nvPr/>
          </p:nvSpPr>
          <p:spPr>
            <a:xfrm>
              <a:off x="0" y="0"/>
              <a:ext cx="1399536" cy="644076"/>
            </a:xfrm>
            <a:custGeom>
              <a:avLst/>
              <a:gdLst/>
              <a:ahLst/>
              <a:cxnLst/>
              <a:rect l="l" t="t" r="r" b="b"/>
              <a:pathLst>
                <a:path w="1399536" h="644076">
                  <a:moveTo>
                    <a:pt x="1196336" y="0"/>
                  </a:moveTo>
                  <a:lnTo>
                    <a:pt x="0" y="0"/>
                  </a:lnTo>
                  <a:lnTo>
                    <a:pt x="0" y="644076"/>
                  </a:lnTo>
                  <a:lnTo>
                    <a:pt x="1196336" y="644076"/>
                  </a:lnTo>
                  <a:lnTo>
                    <a:pt x="1399536" y="322038"/>
                  </a:lnTo>
                  <a:lnTo>
                    <a:pt x="1196336" y="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A8234669-941A-A8DF-92F6-54E0D11291DA}"/>
                </a:ext>
              </a:extLst>
            </p:cNvPr>
            <p:cNvSpPr txBox="1"/>
            <p:nvPr/>
          </p:nvSpPr>
          <p:spPr>
            <a:xfrm>
              <a:off x="0" y="-38100"/>
              <a:ext cx="1285236" cy="682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035EE1CA-AE0F-5C2B-89D6-538156396DE4}"/>
              </a:ext>
            </a:extLst>
          </p:cNvPr>
          <p:cNvGrpSpPr/>
          <p:nvPr/>
        </p:nvGrpSpPr>
        <p:grpSpPr>
          <a:xfrm>
            <a:off x="348897" y="6543637"/>
            <a:ext cx="981569" cy="451724"/>
            <a:chOff x="0" y="0"/>
            <a:chExt cx="1399536" cy="644076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EB6A2678-4D6D-60A5-1324-C872C9E907C2}"/>
                </a:ext>
              </a:extLst>
            </p:cNvPr>
            <p:cNvSpPr/>
            <p:nvPr/>
          </p:nvSpPr>
          <p:spPr>
            <a:xfrm>
              <a:off x="0" y="0"/>
              <a:ext cx="1399536" cy="644076"/>
            </a:xfrm>
            <a:custGeom>
              <a:avLst/>
              <a:gdLst/>
              <a:ahLst/>
              <a:cxnLst/>
              <a:rect l="l" t="t" r="r" b="b"/>
              <a:pathLst>
                <a:path w="1399536" h="644076">
                  <a:moveTo>
                    <a:pt x="1196336" y="0"/>
                  </a:moveTo>
                  <a:lnTo>
                    <a:pt x="0" y="0"/>
                  </a:lnTo>
                  <a:lnTo>
                    <a:pt x="0" y="644076"/>
                  </a:lnTo>
                  <a:lnTo>
                    <a:pt x="1196336" y="644076"/>
                  </a:lnTo>
                  <a:lnTo>
                    <a:pt x="1399536" y="322038"/>
                  </a:lnTo>
                  <a:lnTo>
                    <a:pt x="1196336" y="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CF56C680-5CF3-5176-A36E-2EE83F51EBAA}"/>
                </a:ext>
              </a:extLst>
            </p:cNvPr>
            <p:cNvSpPr txBox="1"/>
            <p:nvPr/>
          </p:nvSpPr>
          <p:spPr>
            <a:xfrm>
              <a:off x="0" y="-38100"/>
              <a:ext cx="1285236" cy="682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>
            <a:extLst>
              <a:ext uri="{FF2B5EF4-FFF2-40B4-BE49-F238E27FC236}">
                <a16:creationId xmlns:a16="http://schemas.microsoft.com/office/drawing/2014/main" id="{D0AE1A90-1252-6CCA-EAC7-2E91DC326277}"/>
              </a:ext>
            </a:extLst>
          </p:cNvPr>
          <p:cNvSpPr txBox="1"/>
          <p:nvPr/>
        </p:nvSpPr>
        <p:spPr>
          <a:xfrm>
            <a:off x="370945" y="1394763"/>
            <a:ext cx="1264130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</a:rPr>
              <a:t>Seja você também uma “porta viva” que:</a:t>
            </a:r>
          </a:p>
        </p:txBody>
      </p:sp>
      <p:grpSp>
        <p:nvGrpSpPr>
          <p:cNvPr id="33" name="Group 9">
            <a:extLst>
              <a:ext uri="{FF2B5EF4-FFF2-40B4-BE49-F238E27FC236}">
                <a16:creationId xmlns:a16="http://schemas.microsoft.com/office/drawing/2014/main" id="{35F79265-3D24-0506-1BD6-0920E37C03D0}"/>
              </a:ext>
            </a:extLst>
          </p:cNvPr>
          <p:cNvGrpSpPr/>
          <p:nvPr/>
        </p:nvGrpSpPr>
        <p:grpSpPr>
          <a:xfrm rot="-5400000">
            <a:off x="9078728" y="-605439"/>
            <a:ext cx="1055628" cy="17498410"/>
            <a:chOff x="-1" y="-38100"/>
            <a:chExt cx="943192" cy="10423855"/>
          </a:xfrm>
        </p:grpSpPr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08705A0A-AF2F-584C-AEF6-648526BED852}"/>
                </a:ext>
              </a:extLst>
            </p:cNvPr>
            <p:cNvSpPr/>
            <p:nvPr/>
          </p:nvSpPr>
          <p:spPr>
            <a:xfrm>
              <a:off x="-1" y="0"/>
              <a:ext cx="943191" cy="10385755"/>
            </a:xfrm>
            <a:custGeom>
              <a:avLst/>
              <a:gdLst/>
              <a:ahLst/>
              <a:cxnLst/>
              <a:rect l="l" t="t" r="r" b="b"/>
              <a:pathLst>
                <a:path w="943191" h="8938451">
                  <a:moveTo>
                    <a:pt x="0" y="0"/>
                  </a:moveTo>
                  <a:lnTo>
                    <a:pt x="943191" y="0"/>
                  </a:lnTo>
                  <a:lnTo>
                    <a:pt x="943191" y="8938451"/>
                  </a:lnTo>
                  <a:lnTo>
                    <a:pt x="0" y="8938451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35" name="TextBox 11">
              <a:extLst>
                <a:ext uri="{FF2B5EF4-FFF2-40B4-BE49-F238E27FC236}">
                  <a16:creationId xmlns:a16="http://schemas.microsoft.com/office/drawing/2014/main" id="{B2D5E6AF-2154-CA4F-271B-D1AF82C071C1}"/>
                </a:ext>
              </a:extLst>
            </p:cNvPr>
            <p:cNvSpPr txBox="1"/>
            <p:nvPr/>
          </p:nvSpPr>
          <p:spPr>
            <a:xfrm>
              <a:off x="0" y="-38100"/>
              <a:ext cx="943191" cy="8976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24">
            <a:extLst>
              <a:ext uri="{FF2B5EF4-FFF2-40B4-BE49-F238E27FC236}">
                <a16:creationId xmlns:a16="http://schemas.microsoft.com/office/drawing/2014/main" id="{0D8A76E9-EEE0-258F-70B6-539BDD0B24A2}"/>
              </a:ext>
            </a:extLst>
          </p:cNvPr>
          <p:cNvGrpSpPr/>
          <p:nvPr/>
        </p:nvGrpSpPr>
        <p:grpSpPr>
          <a:xfrm>
            <a:off x="348898" y="8070393"/>
            <a:ext cx="981569" cy="451724"/>
            <a:chOff x="0" y="0"/>
            <a:chExt cx="1399536" cy="644076"/>
          </a:xfrm>
        </p:grpSpPr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E5D3EA37-689F-DC0B-0977-6838A370481E}"/>
                </a:ext>
              </a:extLst>
            </p:cNvPr>
            <p:cNvSpPr/>
            <p:nvPr/>
          </p:nvSpPr>
          <p:spPr>
            <a:xfrm>
              <a:off x="0" y="0"/>
              <a:ext cx="1399536" cy="644076"/>
            </a:xfrm>
            <a:custGeom>
              <a:avLst/>
              <a:gdLst/>
              <a:ahLst/>
              <a:cxnLst/>
              <a:rect l="l" t="t" r="r" b="b"/>
              <a:pathLst>
                <a:path w="1399536" h="644076">
                  <a:moveTo>
                    <a:pt x="1196336" y="0"/>
                  </a:moveTo>
                  <a:lnTo>
                    <a:pt x="0" y="0"/>
                  </a:lnTo>
                  <a:lnTo>
                    <a:pt x="0" y="644076"/>
                  </a:lnTo>
                  <a:lnTo>
                    <a:pt x="1196336" y="644076"/>
                  </a:lnTo>
                  <a:lnTo>
                    <a:pt x="1399536" y="322038"/>
                  </a:lnTo>
                  <a:lnTo>
                    <a:pt x="1196336" y="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9" name="TextBox 26">
              <a:extLst>
                <a:ext uri="{FF2B5EF4-FFF2-40B4-BE49-F238E27FC236}">
                  <a16:creationId xmlns:a16="http://schemas.microsoft.com/office/drawing/2014/main" id="{6438D586-128E-161A-3E7D-21D6377C5548}"/>
                </a:ext>
              </a:extLst>
            </p:cNvPr>
            <p:cNvSpPr txBox="1"/>
            <p:nvPr/>
          </p:nvSpPr>
          <p:spPr>
            <a:xfrm>
              <a:off x="0" y="-38100"/>
              <a:ext cx="1285236" cy="682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9">
            <a:extLst>
              <a:ext uri="{FF2B5EF4-FFF2-40B4-BE49-F238E27FC236}">
                <a16:creationId xmlns:a16="http://schemas.microsoft.com/office/drawing/2014/main" id="{0C76FEED-FD63-EE46-913D-258EE0FF65E3}"/>
              </a:ext>
            </a:extLst>
          </p:cNvPr>
          <p:cNvGrpSpPr/>
          <p:nvPr/>
        </p:nvGrpSpPr>
        <p:grpSpPr>
          <a:xfrm rot="-5400000">
            <a:off x="9015071" y="674003"/>
            <a:ext cx="1055628" cy="17490228"/>
            <a:chOff x="0" y="-38100"/>
            <a:chExt cx="943191" cy="10418981"/>
          </a:xfrm>
        </p:grpSpPr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8717C321-2148-AEA9-9EA9-739D512C6521}"/>
                </a:ext>
              </a:extLst>
            </p:cNvPr>
            <p:cNvSpPr/>
            <p:nvPr/>
          </p:nvSpPr>
          <p:spPr>
            <a:xfrm>
              <a:off x="0" y="1"/>
              <a:ext cx="943191" cy="10380880"/>
            </a:xfrm>
            <a:custGeom>
              <a:avLst/>
              <a:gdLst/>
              <a:ahLst/>
              <a:cxnLst/>
              <a:rect l="l" t="t" r="r" b="b"/>
              <a:pathLst>
                <a:path w="943191" h="8938451">
                  <a:moveTo>
                    <a:pt x="0" y="0"/>
                  </a:moveTo>
                  <a:lnTo>
                    <a:pt x="943191" y="0"/>
                  </a:lnTo>
                  <a:lnTo>
                    <a:pt x="943191" y="8938451"/>
                  </a:lnTo>
                  <a:lnTo>
                    <a:pt x="0" y="8938451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3" name="TextBox 11">
              <a:extLst>
                <a:ext uri="{FF2B5EF4-FFF2-40B4-BE49-F238E27FC236}">
                  <a16:creationId xmlns:a16="http://schemas.microsoft.com/office/drawing/2014/main" id="{6E6CA7F1-D602-4D2B-95B8-28620B262AA0}"/>
                </a:ext>
              </a:extLst>
            </p:cNvPr>
            <p:cNvSpPr txBox="1"/>
            <p:nvPr/>
          </p:nvSpPr>
          <p:spPr>
            <a:xfrm>
              <a:off x="0" y="-38100"/>
              <a:ext cx="943191" cy="8976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4" name="Group 24">
            <a:extLst>
              <a:ext uri="{FF2B5EF4-FFF2-40B4-BE49-F238E27FC236}">
                <a16:creationId xmlns:a16="http://schemas.microsoft.com/office/drawing/2014/main" id="{2166123C-F72F-9FAC-8610-AD8FABEEF91D}"/>
              </a:ext>
            </a:extLst>
          </p:cNvPr>
          <p:cNvGrpSpPr/>
          <p:nvPr/>
        </p:nvGrpSpPr>
        <p:grpSpPr>
          <a:xfrm>
            <a:off x="370945" y="9193254"/>
            <a:ext cx="981569" cy="451724"/>
            <a:chOff x="0" y="0"/>
            <a:chExt cx="1399536" cy="644076"/>
          </a:xfrm>
        </p:grpSpPr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5728CE4E-2BC1-05B7-DBA4-CF4C3E4E7FFF}"/>
                </a:ext>
              </a:extLst>
            </p:cNvPr>
            <p:cNvSpPr/>
            <p:nvPr/>
          </p:nvSpPr>
          <p:spPr>
            <a:xfrm>
              <a:off x="0" y="0"/>
              <a:ext cx="1399536" cy="644076"/>
            </a:xfrm>
            <a:custGeom>
              <a:avLst/>
              <a:gdLst/>
              <a:ahLst/>
              <a:cxnLst/>
              <a:rect l="l" t="t" r="r" b="b"/>
              <a:pathLst>
                <a:path w="1399536" h="644076">
                  <a:moveTo>
                    <a:pt x="1196336" y="0"/>
                  </a:moveTo>
                  <a:lnTo>
                    <a:pt x="0" y="0"/>
                  </a:lnTo>
                  <a:lnTo>
                    <a:pt x="0" y="644076"/>
                  </a:lnTo>
                  <a:lnTo>
                    <a:pt x="1196336" y="644076"/>
                  </a:lnTo>
                  <a:lnTo>
                    <a:pt x="1399536" y="322038"/>
                  </a:lnTo>
                  <a:lnTo>
                    <a:pt x="1196336" y="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6" name="TextBox 26">
              <a:extLst>
                <a:ext uri="{FF2B5EF4-FFF2-40B4-BE49-F238E27FC236}">
                  <a16:creationId xmlns:a16="http://schemas.microsoft.com/office/drawing/2014/main" id="{CF15949F-1F8B-0715-4C59-144645518494}"/>
                </a:ext>
              </a:extLst>
            </p:cNvPr>
            <p:cNvSpPr txBox="1"/>
            <p:nvPr/>
          </p:nvSpPr>
          <p:spPr>
            <a:xfrm>
              <a:off x="0" y="-38100"/>
              <a:ext cx="1285236" cy="682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7" name="TextBox 28">
            <a:extLst>
              <a:ext uri="{FF2B5EF4-FFF2-40B4-BE49-F238E27FC236}">
                <a16:creationId xmlns:a16="http://schemas.microsoft.com/office/drawing/2014/main" id="{088B1F04-A22D-18A4-322A-5A25EAC068B4}"/>
              </a:ext>
            </a:extLst>
          </p:cNvPr>
          <p:cNvSpPr txBox="1"/>
          <p:nvPr/>
        </p:nvSpPr>
        <p:spPr>
          <a:xfrm>
            <a:off x="1653920" y="3040455"/>
            <a:ext cx="14703055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Recebe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todos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com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graça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,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sem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julgamentos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, com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empatia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e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atenção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verdadeira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.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4EFCDE00-1E6E-2095-1C31-EE428AD093A8}"/>
              </a:ext>
            </a:extLst>
          </p:cNvPr>
          <p:cNvSpPr txBox="1"/>
          <p:nvPr/>
        </p:nvSpPr>
        <p:spPr>
          <a:xfrm>
            <a:off x="-7818120" y="-46177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99963035-8F7B-9119-506F-2D2279681CEA}"/>
              </a:ext>
            </a:extLst>
          </p:cNvPr>
          <p:cNvSpPr txBox="1"/>
          <p:nvPr/>
        </p:nvSpPr>
        <p:spPr>
          <a:xfrm>
            <a:off x="-4503420" y="7246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D0D0211-5E3E-65DF-A06B-B9BF7526EFA1}"/>
              </a:ext>
            </a:extLst>
          </p:cNvPr>
          <p:cNvSpPr txBox="1"/>
          <p:nvPr/>
        </p:nvSpPr>
        <p:spPr>
          <a:xfrm>
            <a:off x="1667442" y="4960958"/>
            <a:ext cx="1524895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440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</a:defRPr>
            </a:lvl1pPr>
          </a:lstStyle>
          <a:p>
            <a:r>
              <a:rPr lang="en-US" dirty="0" err="1">
                <a:sym typeface="Century Gothic Paneuropean Bold"/>
              </a:rPr>
              <a:t>Sorri</a:t>
            </a:r>
            <a:r>
              <a:rPr lang="en-US" dirty="0">
                <a:sym typeface="Century Gothic Paneuropean Bold"/>
              </a:rPr>
              <a:t> com </a:t>
            </a:r>
            <a:r>
              <a:rPr lang="en-US" dirty="0" err="1">
                <a:sym typeface="Century Gothic Paneuropean Bold"/>
              </a:rPr>
              <a:t>sinceridade</a:t>
            </a:r>
            <a:r>
              <a:rPr lang="en-US" dirty="0">
                <a:sym typeface="Century Gothic Paneuropean Bold"/>
              </a:rPr>
              <a:t>, </a:t>
            </a:r>
            <a:r>
              <a:rPr lang="en-US" dirty="0" err="1">
                <a:sym typeface="Century Gothic Paneuropean Bold"/>
              </a:rPr>
              <a:t>porque</a:t>
            </a:r>
            <a:r>
              <a:rPr lang="en-US" dirty="0">
                <a:sym typeface="Century Gothic Paneuropean Bold"/>
              </a:rPr>
              <a:t> </a:t>
            </a:r>
            <a:r>
              <a:rPr lang="en-US" dirty="0" err="1">
                <a:sym typeface="Century Gothic Paneuropean Bold"/>
              </a:rPr>
              <a:t>seu</a:t>
            </a:r>
            <a:r>
              <a:rPr lang="en-US" dirty="0">
                <a:sym typeface="Century Gothic Paneuropean Bold"/>
              </a:rPr>
              <a:t> </a:t>
            </a:r>
            <a:r>
              <a:rPr lang="en-US" dirty="0" err="1">
                <a:sym typeface="Century Gothic Paneuropean Bold"/>
              </a:rPr>
              <a:t>sorriso</a:t>
            </a:r>
            <a:r>
              <a:rPr lang="en-US" dirty="0">
                <a:sym typeface="Century Gothic Paneuropean Bold"/>
              </a:rPr>
              <a:t> </a:t>
            </a:r>
            <a:r>
              <a:rPr lang="en-US" dirty="0" err="1">
                <a:sym typeface="Century Gothic Paneuropean Bold"/>
              </a:rPr>
              <a:t>reflete</a:t>
            </a:r>
            <a:r>
              <a:rPr lang="en-US" dirty="0">
                <a:sym typeface="Century Gothic Paneuropean Bold"/>
              </a:rPr>
              <a:t> o amor de Deus.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D7C8E0C-FBCD-9FDF-0F99-9B38F0C618EF}"/>
              </a:ext>
            </a:extLst>
          </p:cNvPr>
          <p:cNvSpPr txBox="1"/>
          <p:nvPr/>
        </p:nvSpPr>
        <p:spPr>
          <a:xfrm>
            <a:off x="1522352" y="6404084"/>
            <a:ext cx="1702462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440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</a:defRPr>
            </a:lvl1pPr>
          </a:lstStyle>
          <a:p>
            <a:r>
              <a:rPr lang="en-US" sz="4000" dirty="0">
                <a:sym typeface="Century Gothic Paneuropean Bold"/>
              </a:rPr>
              <a:t>Serve com </a:t>
            </a:r>
            <a:r>
              <a:rPr lang="en-US" sz="4000" dirty="0" err="1">
                <a:sym typeface="Century Gothic Paneuropean Bold"/>
              </a:rPr>
              <a:t>humildade</a:t>
            </a:r>
            <a:r>
              <a:rPr lang="en-US" sz="4000" dirty="0">
                <a:sym typeface="Century Gothic Paneuropean Bold"/>
              </a:rPr>
              <a:t>, </a:t>
            </a:r>
            <a:r>
              <a:rPr lang="en-US" sz="4000" dirty="0" err="1">
                <a:sym typeface="Century Gothic Paneuropean Bold"/>
              </a:rPr>
              <a:t>sabendo</a:t>
            </a:r>
            <a:r>
              <a:rPr lang="en-US" sz="4000" dirty="0">
                <a:sym typeface="Century Gothic Paneuropean Bold"/>
              </a:rPr>
              <a:t> que </a:t>
            </a:r>
            <a:r>
              <a:rPr lang="en-US" sz="4000" dirty="0" err="1">
                <a:sym typeface="Century Gothic Paneuropean Bold"/>
              </a:rPr>
              <a:t>não</a:t>
            </a:r>
            <a:r>
              <a:rPr lang="en-US" sz="4000" dirty="0">
                <a:sym typeface="Century Gothic Paneuropean Bold"/>
              </a:rPr>
              <a:t> </a:t>
            </a:r>
            <a:r>
              <a:rPr lang="en-US" sz="4000" dirty="0" err="1">
                <a:sym typeface="Century Gothic Paneuropean Bold"/>
              </a:rPr>
              <a:t>há</a:t>
            </a:r>
            <a:r>
              <a:rPr lang="en-US" sz="4000" dirty="0">
                <a:sym typeface="Century Gothic Paneuropean Bold"/>
              </a:rPr>
              <a:t> </a:t>
            </a:r>
            <a:r>
              <a:rPr lang="en-US" sz="4000" dirty="0" err="1">
                <a:sym typeface="Century Gothic Paneuropean Bold"/>
              </a:rPr>
              <a:t>função</a:t>
            </a:r>
            <a:r>
              <a:rPr lang="en-US" sz="4000" dirty="0">
                <a:sym typeface="Century Gothic Paneuropean Bold"/>
              </a:rPr>
              <a:t> </a:t>
            </a:r>
            <a:r>
              <a:rPr lang="en-US" sz="4000" dirty="0" err="1">
                <a:sym typeface="Century Gothic Paneuropean Bold"/>
              </a:rPr>
              <a:t>pequena</a:t>
            </a:r>
            <a:r>
              <a:rPr lang="en-US" sz="4000" dirty="0">
                <a:sym typeface="Century Gothic Paneuropean Bold"/>
              </a:rPr>
              <a:t> </a:t>
            </a:r>
            <a:r>
              <a:rPr lang="en-US" sz="4000" dirty="0" err="1">
                <a:sym typeface="Century Gothic Paneuropean Bold"/>
              </a:rPr>
              <a:t>na</a:t>
            </a:r>
            <a:r>
              <a:rPr lang="en-US" sz="4000" dirty="0">
                <a:sym typeface="Century Gothic Paneuropean Bold"/>
              </a:rPr>
              <a:t> casa do Pai.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9DA04EFF-3CFA-17CC-91A5-3D84A931B947}"/>
              </a:ext>
            </a:extLst>
          </p:cNvPr>
          <p:cNvSpPr txBox="1"/>
          <p:nvPr/>
        </p:nvSpPr>
        <p:spPr>
          <a:xfrm>
            <a:off x="1653920" y="7790030"/>
            <a:ext cx="1317879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440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</a:defRPr>
            </a:lvl1pPr>
          </a:lstStyle>
          <a:p>
            <a:r>
              <a:rPr lang="en-US" dirty="0" err="1">
                <a:sym typeface="Century Gothic Paneuropean Bold"/>
              </a:rPr>
              <a:t>É</a:t>
            </a:r>
            <a:r>
              <a:rPr lang="en-US" dirty="0">
                <a:sym typeface="Century Gothic Paneuropean Bold"/>
              </a:rPr>
              <a:t> um </a:t>
            </a:r>
            <a:r>
              <a:rPr lang="en-US" dirty="0" err="1">
                <a:sym typeface="Century Gothic Paneuropean Bold"/>
              </a:rPr>
              <a:t>representante</a:t>
            </a:r>
            <a:r>
              <a:rPr lang="en-US" dirty="0">
                <a:sym typeface="Century Gothic Paneuropean Bold"/>
              </a:rPr>
              <a:t> de Jesus, o </a:t>
            </a:r>
            <a:r>
              <a:rPr lang="en-US" dirty="0" err="1">
                <a:sym typeface="Century Gothic Paneuropean Bold"/>
              </a:rPr>
              <a:t>verdadeiro</a:t>
            </a:r>
            <a:r>
              <a:rPr lang="en-US" dirty="0">
                <a:sym typeface="Century Gothic Paneuropean Bold"/>
              </a:rPr>
              <a:t> </a:t>
            </a:r>
            <a:r>
              <a:rPr lang="en-US" dirty="0" err="1">
                <a:sym typeface="Century Gothic Paneuropean Bold"/>
              </a:rPr>
              <a:t>acolhedor</a:t>
            </a:r>
            <a:r>
              <a:rPr lang="en-US" dirty="0">
                <a:sym typeface="Century Gothic Paneuropean Bold"/>
              </a:rPr>
              <a:t>.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BE7B2EBD-AC55-D714-5C50-9F03EEF43E29}"/>
              </a:ext>
            </a:extLst>
          </p:cNvPr>
          <p:cNvSpPr txBox="1"/>
          <p:nvPr/>
        </p:nvSpPr>
        <p:spPr>
          <a:xfrm>
            <a:off x="1653920" y="9028461"/>
            <a:ext cx="1317879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440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</a:defRPr>
            </a:lvl1pPr>
          </a:lstStyle>
          <a:p>
            <a:r>
              <a:rPr lang="en-US" dirty="0" err="1">
                <a:sym typeface="Century Gothic Paneuropean Bold"/>
              </a:rPr>
              <a:t>Conduz</a:t>
            </a:r>
            <a:r>
              <a:rPr lang="en-US" dirty="0">
                <a:sym typeface="Century Gothic Paneuropean Bold"/>
              </a:rPr>
              <a:t> </a:t>
            </a:r>
            <a:r>
              <a:rPr lang="en-US" dirty="0" err="1">
                <a:sym typeface="Century Gothic Paneuropean Bold"/>
              </a:rPr>
              <a:t>todos</a:t>
            </a:r>
            <a:r>
              <a:rPr lang="en-US" dirty="0">
                <a:sym typeface="Century Gothic Paneuropean Bold"/>
              </a:rPr>
              <a:t> </a:t>
            </a:r>
            <a:r>
              <a:rPr lang="en-US" dirty="0" err="1">
                <a:sym typeface="Century Gothic Paneuropean Bold"/>
              </a:rPr>
              <a:t>até</a:t>
            </a:r>
            <a:r>
              <a:rPr lang="en-US" dirty="0">
                <a:sym typeface="Century Gothic Paneuropean Bold"/>
              </a:rPr>
              <a:t> a Porta da Vida.</a:t>
            </a:r>
          </a:p>
        </p:txBody>
      </p:sp>
    </p:spTree>
    <p:extLst>
      <p:ext uri="{BB962C8B-B14F-4D97-AF65-F5344CB8AC3E}">
        <p14:creationId xmlns:p14="http://schemas.microsoft.com/office/powerpoint/2010/main" val="2300647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8" grpId="0"/>
      <p:bldP spid="30" grpId="0"/>
      <p:bldP spid="32" grpId="0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217026" y="29911"/>
            <a:ext cx="2040062" cy="18474115"/>
            <a:chOff x="0" y="0"/>
            <a:chExt cx="273602" cy="24776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3602" cy="2477648"/>
            </a:xfrm>
            <a:custGeom>
              <a:avLst/>
              <a:gdLst/>
              <a:ahLst/>
              <a:cxnLst/>
              <a:rect l="l" t="t" r="r" b="b"/>
              <a:pathLst>
                <a:path w="273602" h="2477648">
                  <a:moveTo>
                    <a:pt x="0" y="0"/>
                  </a:moveTo>
                  <a:lnTo>
                    <a:pt x="273602" y="0"/>
                  </a:lnTo>
                  <a:lnTo>
                    <a:pt x="273602" y="2477648"/>
                  </a:lnTo>
                  <a:lnTo>
                    <a:pt x="0" y="2477648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3602" cy="251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8118551" y="-1933348"/>
            <a:ext cx="2050898" cy="18288000"/>
            <a:chOff x="0" y="0"/>
            <a:chExt cx="275055" cy="24526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5055" cy="2452687"/>
            </a:xfrm>
            <a:custGeom>
              <a:avLst/>
              <a:gdLst/>
              <a:ahLst/>
              <a:cxnLst/>
              <a:rect l="l" t="t" r="r" b="b"/>
              <a:pathLst>
                <a:path w="275055" h="2452687">
                  <a:moveTo>
                    <a:pt x="0" y="0"/>
                  </a:moveTo>
                  <a:lnTo>
                    <a:pt x="275055" y="0"/>
                  </a:lnTo>
                  <a:lnTo>
                    <a:pt x="275055" y="2452687"/>
                  </a:lnTo>
                  <a:lnTo>
                    <a:pt x="0" y="2452687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5055" cy="2490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8120765" y="-6015687"/>
            <a:ext cx="2040062" cy="18281593"/>
            <a:chOff x="0" y="0"/>
            <a:chExt cx="273602" cy="24518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602" cy="2451828"/>
            </a:xfrm>
            <a:custGeom>
              <a:avLst/>
              <a:gdLst/>
              <a:ahLst/>
              <a:cxnLst/>
              <a:rect l="l" t="t" r="r" b="b"/>
              <a:pathLst>
                <a:path w="273602" h="2451828">
                  <a:moveTo>
                    <a:pt x="0" y="0"/>
                  </a:moveTo>
                  <a:lnTo>
                    <a:pt x="273602" y="0"/>
                  </a:lnTo>
                  <a:lnTo>
                    <a:pt x="273602" y="2451828"/>
                  </a:lnTo>
                  <a:lnTo>
                    <a:pt x="0" y="2451828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73602" cy="248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073001" y="-8103513"/>
            <a:ext cx="2135591" cy="18281593"/>
            <a:chOff x="0" y="0"/>
            <a:chExt cx="286414" cy="245182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6414" cy="2451828"/>
            </a:xfrm>
            <a:custGeom>
              <a:avLst/>
              <a:gdLst/>
              <a:ahLst/>
              <a:cxnLst/>
              <a:rect l="l" t="t" r="r" b="b"/>
              <a:pathLst>
                <a:path w="286414" h="2451828">
                  <a:moveTo>
                    <a:pt x="0" y="0"/>
                  </a:moveTo>
                  <a:lnTo>
                    <a:pt x="286414" y="0"/>
                  </a:lnTo>
                  <a:lnTo>
                    <a:pt x="286414" y="2451828"/>
                  </a:lnTo>
                  <a:lnTo>
                    <a:pt x="0" y="2451828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86414" cy="248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8072838" y="-3927697"/>
            <a:ext cx="2135917" cy="18281593"/>
            <a:chOff x="0" y="0"/>
            <a:chExt cx="286458" cy="245182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6458" cy="2451828"/>
            </a:xfrm>
            <a:custGeom>
              <a:avLst/>
              <a:gdLst/>
              <a:ahLst/>
              <a:cxnLst/>
              <a:rect l="l" t="t" r="r" b="b"/>
              <a:pathLst>
                <a:path w="286458" h="2451828">
                  <a:moveTo>
                    <a:pt x="0" y="0"/>
                  </a:moveTo>
                  <a:lnTo>
                    <a:pt x="286458" y="0"/>
                  </a:lnTo>
                  <a:lnTo>
                    <a:pt x="286458" y="2451828"/>
                  </a:lnTo>
                  <a:lnTo>
                    <a:pt x="0" y="2451828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86458" cy="248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90600" y="3373551"/>
            <a:ext cx="6414688" cy="3633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89"/>
              </a:lnSpc>
            </a:pPr>
            <a:r>
              <a:rPr lang="en-US" sz="4800" dirty="0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Vamos </a:t>
            </a:r>
            <a:r>
              <a:rPr lang="en-US" sz="4800" dirty="0" err="1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nos</a:t>
            </a:r>
            <a:r>
              <a:rPr lang="en-US" sz="4800" dirty="0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800" dirty="0" err="1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comprometer</a:t>
            </a:r>
            <a:r>
              <a:rPr lang="en-US" sz="4800" dirty="0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a ser </a:t>
            </a:r>
            <a:r>
              <a:rPr lang="en-US" sz="4800" dirty="0" err="1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uma</a:t>
            </a:r>
            <a:r>
              <a:rPr lang="en-US" sz="4800" dirty="0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800" dirty="0" err="1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igreja</a:t>
            </a:r>
            <a:r>
              <a:rPr lang="en-US" sz="4800" dirty="0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800" dirty="0" err="1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onde</a:t>
            </a:r>
            <a:r>
              <a:rPr lang="en-US" sz="4800" dirty="0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800" dirty="0" err="1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ninguém</a:t>
            </a:r>
            <a:r>
              <a:rPr lang="en-US" sz="4800" dirty="0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entre </a:t>
            </a:r>
            <a:r>
              <a:rPr lang="en-US" sz="4800" dirty="0" err="1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sem</a:t>
            </a:r>
            <a:r>
              <a:rPr lang="en-US" sz="4800" dirty="0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ser </a:t>
            </a:r>
            <a:r>
              <a:rPr lang="en-US" sz="4800" dirty="0" err="1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notado</a:t>
            </a:r>
            <a:r>
              <a:rPr lang="en-US" sz="4800" dirty="0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, </a:t>
            </a:r>
            <a:r>
              <a:rPr lang="en-US" sz="4800" dirty="0" err="1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sem</a:t>
            </a:r>
            <a:r>
              <a:rPr lang="en-US" sz="4800" dirty="0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ser </a:t>
            </a:r>
            <a:r>
              <a:rPr lang="en-US" sz="4800" dirty="0" err="1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amado</a:t>
            </a:r>
            <a:r>
              <a:rPr lang="en-US" sz="4800" dirty="0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e </a:t>
            </a:r>
            <a:r>
              <a:rPr lang="en-US" sz="4800" dirty="0" err="1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sem</a:t>
            </a:r>
            <a:r>
              <a:rPr lang="en-US" sz="4800" dirty="0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ser </a:t>
            </a:r>
            <a:r>
              <a:rPr lang="en-US" sz="4800" dirty="0" err="1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acolhido</a:t>
            </a:r>
            <a:r>
              <a:rPr lang="en-US" sz="4800" dirty="0">
                <a:solidFill>
                  <a:schemeClr val="accent6">
                    <a:lumMod val="49000"/>
                  </a:schemeClr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.</a:t>
            </a:r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9DAC8069-C7FB-5081-4327-6797B5D1DF28}"/>
              </a:ext>
            </a:extLst>
          </p:cNvPr>
          <p:cNvGrpSpPr/>
          <p:nvPr/>
        </p:nvGrpSpPr>
        <p:grpSpPr>
          <a:xfrm>
            <a:off x="439466" y="-11104528"/>
            <a:ext cx="3616052" cy="10283396"/>
            <a:chOff x="0" y="0"/>
            <a:chExt cx="484965" cy="1379153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F3AB90E9-9D44-76B1-D697-821AFC3866DF}"/>
                </a:ext>
              </a:extLst>
            </p:cNvPr>
            <p:cNvSpPr/>
            <p:nvPr/>
          </p:nvSpPr>
          <p:spPr>
            <a:xfrm>
              <a:off x="0" y="0"/>
              <a:ext cx="484965" cy="1379153"/>
            </a:xfrm>
            <a:custGeom>
              <a:avLst/>
              <a:gdLst/>
              <a:ahLst/>
              <a:cxnLst/>
              <a:rect l="l" t="t" r="r" b="b"/>
              <a:pathLst>
                <a:path w="484965" h="1379153">
                  <a:moveTo>
                    <a:pt x="0" y="0"/>
                  </a:moveTo>
                  <a:lnTo>
                    <a:pt x="484965" y="0"/>
                  </a:lnTo>
                  <a:lnTo>
                    <a:pt x="484965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FC415523-A85C-A6E0-1AB2-974FD59AE2A7}"/>
                </a:ext>
              </a:extLst>
            </p:cNvPr>
            <p:cNvSpPr txBox="1"/>
            <p:nvPr/>
          </p:nvSpPr>
          <p:spPr>
            <a:xfrm>
              <a:off x="0" y="-38100"/>
              <a:ext cx="484965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5">
            <a:extLst>
              <a:ext uri="{FF2B5EF4-FFF2-40B4-BE49-F238E27FC236}">
                <a16:creationId xmlns:a16="http://schemas.microsoft.com/office/drawing/2014/main" id="{782FF026-6C72-1CAF-2513-68C8C4236178}"/>
              </a:ext>
            </a:extLst>
          </p:cNvPr>
          <p:cNvGrpSpPr/>
          <p:nvPr/>
        </p:nvGrpSpPr>
        <p:grpSpPr>
          <a:xfrm>
            <a:off x="3465354" y="10637849"/>
            <a:ext cx="3635259" cy="10287000"/>
            <a:chOff x="0" y="0"/>
            <a:chExt cx="487541" cy="1379636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8421638B-E957-F50D-FCCB-2A1D0D141407}"/>
                </a:ext>
              </a:extLst>
            </p:cNvPr>
            <p:cNvSpPr/>
            <p:nvPr/>
          </p:nvSpPr>
          <p:spPr>
            <a:xfrm>
              <a:off x="0" y="0"/>
              <a:ext cx="487541" cy="1379636"/>
            </a:xfrm>
            <a:custGeom>
              <a:avLst/>
              <a:gdLst/>
              <a:ahLst/>
              <a:cxnLst/>
              <a:rect l="l" t="t" r="r" b="b"/>
              <a:pathLst>
                <a:path w="487541" h="1379636">
                  <a:moveTo>
                    <a:pt x="0" y="0"/>
                  </a:moveTo>
                  <a:lnTo>
                    <a:pt x="487541" y="0"/>
                  </a:lnTo>
                  <a:lnTo>
                    <a:pt x="487541" y="1379636"/>
                  </a:lnTo>
                  <a:lnTo>
                    <a:pt x="0" y="1379636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0FEAAA86-2AB3-1A31-E65C-6D9531B35A51}"/>
                </a:ext>
              </a:extLst>
            </p:cNvPr>
            <p:cNvSpPr txBox="1"/>
            <p:nvPr/>
          </p:nvSpPr>
          <p:spPr>
            <a:xfrm>
              <a:off x="0" y="-38100"/>
              <a:ext cx="487541" cy="1417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8">
            <a:extLst>
              <a:ext uri="{FF2B5EF4-FFF2-40B4-BE49-F238E27FC236}">
                <a16:creationId xmlns:a16="http://schemas.microsoft.com/office/drawing/2014/main" id="{34C1D5CB-1926-F6EC-8FAE-BC0B4DB335F4}"/>
              </a:ext>
            </a:extLst>
          </p:cNvPr>
          <p:cNvGrpSpPr/>
          <p:nvPr/>
        </p:nvGrpSpPr>
        <p:grpSpPr>
          <a:xfrm>
            <a:off x="10518309" y="10687112"/>
            <a:ext cx="3616052" cy="10283396"/>
            <a:chOff x="0" y="0"/>
            <a:chExt cx="484965" cy="1379153"/>
          </a:xfrm>
        </p:grpSpPr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FB73BA1F-373E-44FC-BBAF-CBDB027CF388}"/>
                </a:ext>
              </a:extLst>
            </p:cNvPr>
            <p:cNvSpPr/>
            <p:nvPr/>
          </p:nvSpPr>
          <p:spPr>
            <a:xfrm>
              <a:off x="0" y="0"/>
              <a:ext cx="484965" cy="1379153"/>
            </a:xfrm>
            <a:custGeom>
              <a:avLst/>
              <a:gdLst/>
              <a:ahLst/>
              <a:cxnLst/>
              <a:rect l="l" t="t" r="r" b="b"/>
              <a:pathLst>
                <a:path w="484965" h="1379153">
                  <a:moveTo>
                    <a:pt x="0" y="0"/>
                  </a:moveTo>
                  <a:lnTo>
                    <a:pt x="484965" y="0"/>
                  </a:lnTo>
                  <a:lnTo>
                    <a:pt x="484965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7E682C8F-F938-2231-2C25-4D21E2F3BEC8}"/>
                </a:ext>
              </a:extLst>
            </p:cNvPr>
            <p:cNvSpPr txBox="1"/>
            <p:nvPr/>
          </p:nvSpPr>
          <p:spPr>
            <a:xfrm>
              <a:off x="0" y="-38100"/>
              <a:ext cx="484965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11">
            <a:extLst>
              <a:ext uri="{FF2B5EF4-FFF2-40B4-BE49-F238E27FC236}">
                <a16:creationId xmlns:a16="http://schemas.microsoft.com/office/drawing/2014/main" id="{F8C480B3-76C9-93C8-6D0A-C5A7E92E1CE8}"/>
              </a:ext>
            </a:extLst>
          </p:cNvPr>
          <p:cNvGrpSpPr/>
          <p:nvPr/>
        </p:nvGrpSpPr>
        <p:grpSpPr>
          <a:xfrm>
            <a:off x="14371992" y="-10972800"/>
            <a:ext cx="3785379" cy="10283396"/>
            <a:chOff x="0" y="0"/>
            <a:chExt cx="507674" cy="1379153"/>
          </a:xfrm>
        </p:grpSpPr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A2F6175C-3F51-90E6-DF1B-592FCC3561FA}"/>
                </a:ext>
              </a:extLst>
            </p:cNvPr>
            <p:cNvSpPr/>
            <p:nvPr/>
          </p:nvSpPr>
          <p:spPr>
            <a:xfrm>
              <a:off x="0" y="0"/>
              <a:ext cx="507674" cy="1379153"/>
            </a:xfrm>
            <a:custGeom>
              <a:avLst/>
              <a:gdLst/>
              <a:ahLst/>
              <a:cxnLst/>
              <a:rect l="l" t="t" r="r" b="b"/>
              <a:pathLst>
                <a:path w="507674" h="1379153">
                  <a:moveTo>
                    <a:pt x="0" y="0"/>
                  </a:moveTo>
                  <a:lnTo>
                    <a:pt x="507674" y="0"/>
                  </a:lnTo>
                  <a:lnTo>
                    <a:pt x="507674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13">
              <a:extLst>
                <a:ext uri="{FF2B5EF4-FFF2-40B4-BE49-F238E27FC236}">
                  <a16:creationId xmlns:a16="http://schemas.microsoft.com/office/drawing/2014/main" id="{60F5032E-F4DD-44A6-3621-AE460F75AD9B}"/>
                </a:ext>
              </a:extLst>
            </p:cNvPr>
            <p:cNvSpPr txBox="1"/>
            <p:nvPr/>
          </p:nvSpPr>
          <p:spPr>
            <a:xfrm>
              <a:off x="0" y="-38100"/>
              <a:ext cx="507674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14">
            <a:extLst>
              <a:ext uri="{FF2B5EF4-FFF2-40B4-BE49-F238E27FC236}">
                <a16:creationId xmlns:a16="http://schemas.microsoft.com/office/drawing/2014/main" id="{B0A824DE-22D6-FB05-954A-F981757A9C3E}"/>
              </a:ext>
            </a:extLst>
          </p:cNvPr>
          <p:cNvGrpSpPr/>
          <p:nvPr/>
        </p:nvGrpSpPr>
        <p:grpSpPr>
          <a:xfrm>
            <a:off x="7100613" y="-10709525"/>
            <a:ext cx="3785957" cy="10283396"/>
            <a:chOff x="0" y="0"/>
            <a:chExt cx="507752" cy="1379153"/>
          </a:xfrm>
        </p:grpSpPr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1DC5CA53-1AA1-3475-CB30-9B28F6468A43}"/>
                </a:ext>
              </a:extLst>
            </p:cNvPr>
            <p:cNvSpPr/>
            <p:nvPr/>
          </p:nvSpPr>
          <p:spPr>
            <a:xfrm>
              <a:off x="0" y="0"/>
              <a:ext cx="507752" cy="1379153"/>
            </a:xfrm>
            <a:custGeom>
              <a:avLst/>
              <a:gdLst/>
              <a:ahLst/>
              <a:cxnLst/>
              <a:rect l="l" t="t" r="r" b="b"/>
              <a:pathLst>
                <a:path w="507752" h="1379153">
                  <a:moveTo>
                    <a:pt x="0" y="0"/>
                  </a:moveTo>
                  <a:lnTo>
                    <a:pt x="507752" y="0"/>
                  </a:lnTo>
                  <a:lnTo>
                    <a:pt x="507752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C5A5FD4A-E95A-8E99-4572-B8B95CACEECE}"/>
                </a:ext>
              </a:extLst>
            </p:cNvPr>
            <p:cNvSpPr txBox="1"/>
            <p:nvPr/>
          </p:nvSpPr>
          <p:spPr>
            <a:xfrm>
              <a:off x="0" y="-38100"/>
              <a:ext cx="507752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Freeform 17">
            <a:extLst>
              <a:ext uri="{FF2B5EF4-FFF2-40B4-BE49-F238E27FC236}">
                <a16:creationId xmlns:a16="http://schemas.microsoft.com/office/drawing/2014/main" id="{28F17FC0-0713-865C-0FE3-B3236B48D217}"/>
              </a:ext>
            </a:extLst>
          </p:cNvPr>
          <p:cNvSpPr/>
          <p:nvPr/>
        </p:nvSpPr>
        <p:spPr>
          <a:xfrm>
            <a:off x="6863552" y="-30512"/>
            <a:ext cx="11424448" cy="10317512"/>
          </a:xfrm>
          <a:custGeom>
            <a:avLst/>
            <a:gdLst/>
            <a:ahLst/>
            <a:cxnLst/>
            <a:rect l="l" t="t" r="r" b="b"/>
            <a:pathLst>
              <a:path w="11424448" h="10317512">
                <a:moveTo>
                  <a:pt x="0" y="0"/>
                </a:moveTo>
                <a:lnTo>
                  <a:pt x="11424448" y="0"/>
                </a:lnTo>
                <a:lnTo>
                  <a:pt x="11424448" y="10317512"/>
                </a:lnTo>
                <a:lnTo>
                  <a:pt x="0" y="10317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389" t="-10596" r="-3543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6" name="Freeform 18">
            <a:extLst>
              <a:ext uri="{FF2B5EF4-FFF2-40B4-BE49-F238E27FC236}">
                <a16:creationId xmlns:a16="http://schemas.microsoft.com/office/drawing/2014/main" id="{C5BE623D-1765-37F2-A477-6751E0B31E29}"/>
              </a:ext>
            </a:extLst>
          </p:cNvPr>
          <p:cNvSpPr/>
          <p:nvPr/>
        </p:nvSpPr>
        <p:spPr>
          <a:xfrm>
            <a:off x="10985701" y="7643889"/>
            <a:ext cx="3644482" cy="7516496"/>
          </a:xfrm>
          <a:custGeom>
            <a:avLst/>
            <a:gdLst/>
            <a:ahLst/>
            <a:cxnLst/>
            <a:rect l="l" t="t" r="r" b="b"/>
            <a:pathLst>
              <a:path w="3644482" h="7516496">
                <a:moveTo>
                  <a:pt x="0" y="0"/>
                </a:moveTo>
                <a:lnTo>
                  <a:pt x="3644481" y="0"/>
                </a:lnTo>
                <a:lnTo>
                  <a:pt x="3644481" y="7516496"/>
                </a:lnTo>
                <a:lnTo>
                  <a:pt x="0" y="7516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252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8" name="Freeform 22">
            <a:extLst>
              <a:ext uri="{FF2B5EF4-FFF2-40B4-BE49-F238E27FC236}">
                <a16:creationId xmlns:a16="http://schemas.microsoft.com/office/drawing/2014/main" id="{0350BFB6-CE45-F2D9-67DF-3D6D2130BAEA}"/>
              </a:ext>
            </a:extLst>
          </p:cNvPr>
          <p:cNvSpPr/>
          <p:nvPr/>
        </p:nvSpPr>
        <p:spPr>
          <a:xfrm>
            <a:off x="101040" y="10353763"/>
            <a:ext cx="2982729" cy="4831919"/>
          </a:xfrm>
          <a:custGeom>
            <a:avLst/>
            <a:gdLst/>
            <a:ahLst/>
            <a:cxnLst/>
            <a:rect l="l" t="t" r="r" b="b"/>
            <a:pathLst>
              <a:path w="2982729" h="4831919">
                <a:moveTo>
                  <a:pt x="0" y="0"/>
                </a:moveTo>
                <a:lnTo>
                  <a:pt x="2982729" y="0"/>
                </a:lnTo>
                <a:lnTo>
                  <a:pt x="2982729" y="4831919"/>
                </a:lnTo>
                <a:lnTo>
                  <a:pt x="0" y="48319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252" r="-6610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9" name="Freeform 23">
            <a:extLst>
              <a:ext uri="{FF2B5EF4-FFF2-40B4-BE49-F238E27FC236}">
                <a16:creationId xmlns:a16="http://schemas.microsoft.com/office/drawing/2014/main" id="{8AFC5C6A-C807-27B0-090B-756F4D888A47}"/>
              </a:ext>
            </a:extLst>
          </p:cNvPr>
          <p:cNvSpPr/>
          <p:nvPr/>
        </p:nvSpPr>
        <p:spPr>
          <a:xfrm>
            <a:off x="14763093" y="10042182"/>
            <a:ext cx="3416401" cy="5118203"/>
          </a:xfrm>
          <a:custGeom>
            <a:avLst/>
            <a:gdLst/>
            <a:ahLst/>
            <a:cxnLst/>
            <a:rect l="l" t="t" r="r" b="b"/>
            <a:pathLst>
              <a:path w="3416401" h="5118203">
                <a:moveTo>
                  <a:pt x="0" y="0"/>
                </a:moveTo>
                <a:lnTo>
                  <a:pt x="3416401" y="0"/>
                </a:lnTo>
                <a:lnTo>
                  <a:pt x="3416401" y="5118203"/>
                </a:lnTo>
                <a:lnTo>
                  <a:pt x="0" y="5118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0" name="Freeform 24">
            <a:extLst>
              <a:ext uri="{FF2B5EF4-FFF2-40B4-BE49-F238E27FC236}">
                <a16:creationId xmlns:a16="http://schemas.microsoft.com/office/drawing/2014/main" id="{78C39637-88F8-0029-E637-FCB10ED6D09D}"/>
              </a:ext>
            </a:extLst>
          </p:cNvPr>
          <p:cNvSpPr/>
          <p:nvPr/>
        </p:nvSpPr>
        <p:spPr>
          <a:xfrm>
            <a:off x="6777130" y="10353763"/>
            <a:ext cx="4516728" cy="6022304"/>
          </a:xfrm>
          <a:custGeom>
            <a:avLst/>
            <a:gdLst/>
            <a:ahLst/>
            <a:cxnLst/>
            <a:rect l="l" t="t" r="r" b="b"/>
            <a:pathLst>
              <a:path w="4516728" h="6022304">
                <a:moveTo>
                  <a:pt x="0" y="0"/>
                </a:moveTo>
                <a:lnTo>
                  <a:pt x="4516728" y="0"/>
                </a:lnTo>
                <a:lnTo>
                  <a:pt x="4516728" y="6022304"/>
                </a:lnTo>
                <a:lnTo>
                  <a:pt x="0" y="60223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1" name="Freeform 2">
            <a:extLst>
              <a:ext uri="{FF2B5EF4-FFF2-40B4-BE49-F238E27FC236}">
                <a16:creationId xmlns:a16="http://schemas.microsoft.com/office/drawing/2014/main" id="{297132E9-9E71-D081-8787-CCDB03DB2660}"/>
              </a:ext>
            </a:extLst>
          </p:cNvPr>
          <p:cNvSpPr/>
          <p:nvPr/>
        </p:nvSpPr>
        <p:spPr>
          <a:xfrm>
            <a:off x="3453926" y="10366462"/>
            <a:ext cx="3635260" cy="4551274"/>
          </a:xfrm>
          <a:custGeom>
            <a:avLst/>
            <a:gdLst/>
            <a:ahLst/>
            <a:cxnLst/>
            <a:rect l="l" t="t" r="r" b="b"/>
            <a:pathLst>
              <a:path w="7517606" h="9500154">
                <a:moveTo>
                  <a:pt x="0" y="0"/>
                </a:moveTo>
                <a:lnTo>
                  <a:pt x="7517606" y="0"/>
                </a:lnTo>
                <a:lnTo>
                  <a:pt x="7517606" y="9500154"/>
                </a:lnTo>
                <a:lnTo>
                  <a:pt x="0" y="95001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038" r="-103622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">
            <a:extLst>
              <a:ext uri="{FF2B5EF4-FFF2-40B4-BE49-F238E27FC236}">
                <a16:creationId xmlns:a16="http://schemas.microsoft.com/office/drawing/2014/main" id="{D0977F0D-BC3A-181A-E282-D4244361873F}"/>
              </a:ext>
            </a:extLst>
          </p:cNvPr>
          <p:cNvGrpSpPr/>
          <p:nvPr/>
        </p:nvGrpSpPr>
        <p:grpSpPr>
          <a:xfrm>
            <a:off x="0" y="0"/>
            <a:ext cx="3616052" cy="10283396"/>
            <a:chOff x="0" y="0"/>
            <a:chExt cx="484965" cy="1379153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C728D2ED-8160-A6C4-7051-79FA72943AF4}"/>
                </a:ext>
              </a:extLst>
            </p:cNvPr>
            <p:cNvSpPr/>
            <p:nvPr/>
          </p:nvSpPr>
          <p:spPr>
            <a:xfrm>
              <a:off x="0" y="0"/>
              <a:ext cx="484965" cy="1379153"/>
            </a:xfrm>
            <a:custGeom>
              <a:avLst/>
              <a:gdLst/>
              <a:ahLst/>
              <a:cxnLst/>
              <a:rect l="l" t="t" r="r" b="b"/>
              <a:pathLst>
                <a:path w="484965" h="1379153">
                  <a:moveTo>
                    <a:pt x="0" y="0"/>
                  </a:moveTo>
                  <a:lnTo>
                    <a:pt x="484965" y="0"/>
                  </a:lnTo>
                  <a:lnTo>
                    <a:pt x="484965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id="{DC3ABF07-387F-1FEF-7D6A-340FFB1ECFCA}"/>
                </a:ext>
              </a:extLst>
            </p:cNvPr>
            <p:cNvSpPr txBox="1"/>
            <p:nvPr/>
          </p:nvSpPr>
          <p:spPr>
            <a:xfrm>
              <a:off x="0" y="-38100"/>
              <a:ext cx="484965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5">
            <a:extLst>
              <a:ext uri="{FF2B5EF4-FFF2-40B4-BE49-F238E27FC236}">
                <a16:creationId xmlns:a16="http://schemas.microsoft.com/office/drawing/2014/main" id="{F2DCF61A-289A-1708-120D-2C43B0C74E55}"/>
              </a:ext>
            </a:extLst>
          </p:cNvPr>
          <p:cNvGrpSpPr/>
          <p:nvPr/>
        </p:nvGrpSpPr>
        <p:grpSpPr>
          <a:xfrm>
            <a:off x="3635259" y="0"/>
            <a:ext cx="3635259" cy="10287000"/>
            <a:chOff x="0" y="0"/>
            <a:chExt cx="487541" cy="1379636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5FA0F181-2172-F742-0FB3-D6654AF182CE}"/>
                </a:ext>
              </a:extLst>
            </p:cNvPr>
            <p:cNvSpPr/>
            <p:nvPr/>
          </p:nvSpPr>
          <p:spPr>
            <a:xfrm>
              <a:off x="0" y="0"/>
              <a:ext cx="487541" cy="1379636"/>
            </a:xfrm>
            <a:custGeom>
              <a:avLst/>
              <a:gdLst/>
              <a:ahLst/>
              <a:cxnLst/>
              <a:rect l="l" t="t" r="r" b="b"/>
              <a:pathLst>
                <a:path w="487541" h="1379636">
                  <a:moveTo>
                    <a:pt x="0" y="0"/>
                  </a:moveTo>
                  <a:lnTo>
                    <a:pt x="487541" y="0"/>
                  </a:lnTo>
                  <a:lnTo>
                    <a:pt x="487541" y="1379636"/>
                  </a:lnTo>
                  <a:lnTo>
                    <a:pt x="0" y="1379636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7">
              <a:extLst>
                <a:ext uri="{FF2B5EF4-FFF2-40B4-BE49-F238E27FC236}">
                  <a16:creationId xmlns:a16="http://schemas.microsoft.com/office/drawing/2014/main" id="{D2AB46ED-B16E-C3A0-70BB-3969FFDDC3DD}"/>
                </a:ext>
              </a:extLst>
            </p:cNvPr>
            <p:cNvSpPr txBox="1"/>
            <p:nvPr/>
          </p:nvSpPr>
          <p:spPr>
            <a:xfrm>
              <a:off x="0" y="-38100"/>
              <a:ext cx="487541" cy="1417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723FC33C-C686-22C7-4349-B1AD431F1357}"/>
              </a:ext>
            </a:extLst>
          </p:cNvPr>
          <p:cNvGrpSpPr/>
          <p:nvPr/>
        </p:nvGrpSpPr>
        <p:grpSpPr>
          <a:xfrm>
            <a:off x="10886570" y="0"/>
            <a:ext cx="3616052" cy="10283396"/>
            <a:chOff x="0" y="0"/>
            <a:chExt cx="484965" cy="1379153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24598784-F5EF-D937-170A-CAB41568C220}"/>
                </a:ext>
              </a:extLst>
            </p:cNvPr>
            <p:cNvSpPr/>
            <p:nvPr/>
          </p:nvSpPr>
          <p:spPr>
            <a:xfrm>
              <a:off x="0" y="0"/>
              <a:ext cx="484965" cy="1379153"/>
            </a:xfrm>
            <a:custGeom>
              <a:avLst/>
              <a:gdLst/>
              <a:ahLst/>
              <a:cxnLst/>
              <a:rect l="l" t="t" r="r" b="b"/>
              <a:pathLst>
                <a:path w="484965" h="1379153">
                  <a:moveTo>
                    <a:pt x="0" y="0"/>
                  </a:moveTo>
                  <a:lnTo>
                    <a:pt x="484965" y="0"/>
                  </a:lnTo>
                  <a:lnTo>
                    <a:pt x="484965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F7401310-99F7-C200-9471-EEBEA9D21BCD}"/>
                </a:ext>
              </a:extLst>
            </p:cNvPr>
            <p:cNvSpPr txBox="1"/>
            <p:nvPr/>
          </p:nvSpPr>
          <p:spPr>
            <a:xfrm>
              <a:off x="0" y="-38100"/>
              <a:ext cx="484965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1FBF9113-4437-F9EF-3F33-66A4C6709ACA}"/>
              </a:ext>
            </a:extLst>
          </p:cNvPr>
          <p:cNvGrpSpPr/>
          <p:nvPr/>
        </p:nvGrpSpPr>
        <p:grpSpPr>
          <a:xfrm>
            <a:off x="14502621" y="0"/>
            <a:ext cx="3785379" cy="10283396"/>
            <a:chOff x="0" y="0"/>
            <a:chExt cx="507674" cy="1379153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8EFAB790-2A9E-8A95-5255-5806726EDB18}"/>
                </a:ext>
              </a:extLst>
            </p:cNvPr>
            <p:cNvSpPr/>
            <p:nvPr/>
          </p:nvSpPr>
          <p:spPr>
            <a:xfrm>
              <a:off x="0" y="0"/>
              <a:ext cx="507674" cy="1379153"/>
            </a:xfrm>
            <a:custGeom>
              <a:avLst/>
              <a:gdLst/>
              <a:ahLst/>
              <a:cxnLst/>
              <a:rect l="l" t="t" r="r" b="b"/>
              <a:pathLst>
                <a:path w="507674" h="1379153">
                  <a:moveTo>
                    <a:pt x="0" y="0"/>
                  </a:moveTo>
                  <a:lnTo>
                    <a:pt x="507674" y="0"/>
                  </a:lnTo>
                  <a:lnTo>
                    <a:pt x="507674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8A5A5A9E-DBFD-0DD0-354D-6973DCEF58E4}"/>
                </a:ext>
              </a:extLst>
            </p:cNvPr>
            <p:cNvSpPr txBox="1"/>
            <p:nvPr/>
          </p:nvSpPr>
          <p:spPr>
            <a:xfrm>
              <a:off x="0" y="-38100"/>
              <a:ext cx="507674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14">
            <a:extLst>
              <a:ext uri="{FF2B5EF4-FFF2-40B4-BE49-F238E27FC236}">
                <a16:creationId xmlns:a16="http://schemas.microsoft.com/office/drawing/2014/main" id="{167D57A2-C0C6-B4D0-D109-DE88EA11A960}"/>
              </a:ext>
            </a:extLst>
          </p:cNvPr>
          <p:cNvGrpSpPr/>
          <p:nvPr/>
        </p:nvGrpSpPr>
        <p:grpSpPr>
          <a:xfrm>
            <a:off x="7100613" y="0"/>
            <a:ext cx="3785957" cy="10283396"/>
            <a:chOff x="0" y="0"/>
            <a:chExt cx="507752" cy="1379153"/>
          </a:xfrm>
        </p:grpSpPr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FC1FD417-DC27-2765-5967-A37BB8C2DB02}"/>
                </a:ext>
              </a:extLst>
            </p:cNvPr>
            <p:cNvSpPr/>
            <p:nvPr/>
          </p:nvSpPr>
          <p:spPr>
            <a:xfrm>
              <a:off x="0" y="0"/>
              <a:ext cx="507752" cy="1379153"/>
            </a:xfrm>
            <a:custGeom>
              <a:avLst/>
              <a:gdLst/>
              <a:ahLst/>
              <a:cxnLst/>
              <a:rect l="l" t="t" r="r" b="b"/>
              <a:pathLst>
                <a:path w="507752" h="1379153">
                  <a:moveTo>
                    <a:pt x="0" y="0"/>
                  </a:moveTo>
                  <a:lnTo>
                    <a:pt x="507752" y="0"/>
                  </a:lnTo>
                  <a:lnTo>
                    <a:pt x="507752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5" name="TextBox 16">
              <a:extLst>
                <a:ext uri="{FF2B5EF4-FFF2-40B4-BE49-F238E27FC236}">
                  <a16:creationId xmlns:a16="http://schemas.microsoft.com/office/drawing/2014/main" id="{6E182934-59DA-601E-475C-C62A49F69C7E}"/>
                </a:ext>
              </a:extLst>
            </p:cNvPr>
            <p:cNvSpPr txBox="1"/>
            <p:nvPr/>
          </p:nvSpPr>
          <p:spPr>
            <a:xfrm>
              <a:off x="0" y="-38100"/>
              <a:ext cx="507752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676690" y="1248328"/>
            <a:ext cx="10976051" cy="177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54"/>
              </a:lnSpc>
            </a:pPr>
            <a:r>
              <a:rPr lang="en-US" sz="8800" b="1" dirty="0">
                <a:solidFill>
                  <a:srgbClr val="8F430C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decide </a:t>
            </a:r>
            <a:r>
              <a:rPr lang="en-US" sz="8800" b="1" dirty="0" err="1">
                <a:solidFill>
                  <a:srgbClr val="8F430C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acolher</a:t>
            </a:r>
            <a:r>
              <a:rPr lang="en-US" sz="8800" b="1" dirty="0">
                <a:solidFill>
                  <a:srgbClr val="8F430C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,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73000" y="2814626"/>
            <a:ext cx="10942709" cy="1023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3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o Céu se </a:t>
            </a:r>
            <a:r>
              <a:rPr lang="en-US" sz="6600" b="1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torna</a:t>
            </a:r>
            <a:r>
              <a:rPr lang="en-US" sz="6600" b="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6600" b="1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visível</a:t>
            </a:r>
            <a:r>
              <a:rPr lang="en-US" sz="6600" b="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6600" b="1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na</a:t>
            </a:r>
            <a:r>
              <a:rPr lang="en-US" sz="6600" b="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Terra.</a:t>
            </a:r>
          </a:p>
        </p:txBody>
      </p:sp>
      <p:grpSp>
        <p:nvGrpSpPr>
          <p:cNvPr id="36" name="Group 2">
            <a:extLst>
              <a:ext uri="{FF2B5EF4-FFF2-40B4-BE49-F238E27FC236}">
                <a16:creationId xmlns:a16="http://schemas.microsoft.com/office/drawing/2014/main" id="{714338E4-E479-45DB-8D5C-2F83E995737E}"/>
              </a:ext>
            </a:extLst>
          </p:cNvPr>
          <p:cNvGrpSpPr/>
          <p:nvPr/>
        </p:nvGrpSpPr>
        <p:grpSpPr>
          <a:xfrm rot="-5400000">
            <a:off x="-10498772" y="-38743"/>
            <a:ext cx="2040062" cy="18474115"/>
            <a:chOff x="0" y="0"/>
            <a:chExt cx="273602" cy="2477648"/>
          </a:xfrm>
        </p:grpSpPr>
        <p:sp>
          <p:nvSpPr>
            <p:cNvPr id="37" name="Freeform 3">
              <a:extLst>
                <a:ext uri="{FF2B5EF4-FFF2-40B4-BE49-F238E27FC236}">
                  <a16:creationId xmlns:a16="http://schemas.microsoft.com/office/drawing/2014/main" id="{EBEE96FA-9F59-2FD6-CCCF-EDAA39F3E9AF}"/>
                </a:ext>
              </a:extLst>
            </p:cNvPr>
            <p:cNvSpPr/>
            <p:nvPr/>
          </p:nvSpPr>
          <p:spPr>
            <a:xfrm>
              <a:off x="0" y="0"/>
              <a:ext cx="273602" cy="2477648"/>
            </a:xfrm>
            <a:custGeom>
              <a:avLst/>
              <a:gdLst/>
              <a:ahLst/>
              <a:cxnLst/>
              <a:rect l="l" t="t" r="r" b="b"/>
              <a:pathLst>
                <a:path w="273602" h="2477648">
                  <a:moveTo>
                    <a:pt x="0" y="0"/>
                  </a:moveTo>
                  <a:lnTo>
                    <a:pt x="273602" y="0"/>
                  </a:lnTo>
                  <a:lnTo>
                    <a:pt x="273602" y="2477648"/>
                  </a:lnTo>
                  <a:lnTo>
                    <a:pt x="0" y="2477648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TextBox 4">
              <a:extLst>
                <a:ext uri="{FF2B5EF4-FFF2-40B4-BE49-F238E27FC236}">
                  <a16:creationId xmlns:a16="http://schemas.microsoft.com/office/drawing/2014/main" id="{09546472-F12B-B6BB-102C-2DAE39A5BF14}"/>
                </a:ext>
              </a:extLst>
            </p:cNvPr>
            <p:cNvSpPr txBox="1"/>
            <p:nvPr/>
          </p:nvSpPr>
          <p:spPr>
            <a:xfrm>
              <a:off x="0" y="-38100"/>
              <a:ext cx="273602" cy="251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5">
            <a:extLst>
              <a:ext uri="{FF2B5EF4-FFF2-40B4-BE49-F238E27FC236}">
                <a16:creationId xmlns:a16="http://schemas.microsoft.com/office/drawing/2014/main" id="{7196031B-DB2D-9E81-13D0-D27BAC4A0670}"/>
              </a:ext>
            </a:extLst>
          </p:cNvPr>
          <p:cNvGrpSpPr/>
          <p:nvPr/>
        </p:nvGrpSpPr>
        <p:grpSpPr>
          <a:xfrm rot="-5400000">
            <a:off x="26615525" y="-2213051"/>
            <a:ext cx="2050898" cy="18288000"/>
            <a:chOff x="0" y="0"/>
            <a:chExt cx="275055" cy="2452687"/>
          </a:xfrm>
        </p:grpSpPr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BCB60D5-17F4-861D-C2CE-3AC5B50512CD}"/>
                </a:ext>
              </a:extLst>
            </p:cNvPr>
            <p:cNvSpPr/>
            <p:nvPr/>
          </p:nvSpPr>
          <p:spPr>
            <a:xfrm>
              <a:off x="0" y="0"/>
              <a:ext cx="275055" cy="2452687"/>
            </a:xfrm>
            <a:custGeom>
              <a:avLst/>
              <a:gdLst/>
              <a:ahLst/>
              <a:cxnLst/>
              <a:rect l="l" t="t" r="r" b="b"/>
              <a:pathLst>
                <a:path w="275055" h="2452687">
                  <a:moveTo>
                    <a:pt x="0" y="0"/>
                  </a:moveTo>
                  <a:lnTo>
                    <a:pt x="275055" y="0"/>
                  </a:lnTo>
                  <a:lnTo>
                    <a:pt x="275055" y="2452687"/>
                  </a:lnTo>
                  <a:lnTo>
                    <a:pt x="0" y="2452687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TextBox 7">
              <a:extLst>
                <a:ext uri="{FF2B5EF4-FFF2-40B4-BE49-F238E27FC236}">
                  <a16:creationId xmlns:a16="http://schemas.microsoft.com/office/drawing/2014/main" id="{1881BBF4-18DF-A3BF-3841-5664476BE36E}"/>
                </a:ext>
              </a:extLst>
            </p:cNvPr>
            <p:cNvSpPr txBox="1"/>
            <p:nvPr/>
          </p:nvSpPr>
          <p:spPr>
            <a:xfrm>
              <a:off x="0" y="-38100"/>
              <a:ext cx="275055" cy="2490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2" name="Group 8">
            <a:extLst>
              <a:ext uri="{FF2B5EF4-FFF2-40B4-BE49-F238E27FC236}">
                <a16:creationId xmlns:a16="http://schemas.microsoft.com/office/drawing/2014/main" id="{0BA4E346-F8E4-5120-E355-EFDAA72E62D0}"/>
              </a:ext>
            </a:extLst>
          </p:cNvPr>
          <p:cNvGrpSpPr/>
          <p:nvPr/>
        </p:nvGrpSpPr>
        <p:grpSpPr>
          <a:xfrm rot="-5400000">
            <a:off x="26625360" y="-6101465"/>
            <a:ext cx="2040062" cy="18281593"/>
            <a:chOff x="0" y="0"/>
            <a:chExt cx="273602" cy="2451828"/>
          </a:xfrm>
        </p:grpSpPr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76DEB05B-12D9-96D1-97C7-5D3F1E832850}"/>
                </a:ext>
              </a:extLst>
            </p:cNvPr>
            <p:cNvSpPr/>
            <p:nvPr/>
          </p:nvSpPr>
          <p:spPr>
            <a:xfrm>
              <a:off x="0" y="0"/>
              <a:ext cx="273602" cy="2451828"/>
            </a:xfrm>
            <a:custGeom>
              <a:avLst/>
              <a:gdLst/>
              <a:ahLst/>
              <a:cxnLst/>
              <a:rect l="l" t="t" r="r" b="b"/>
              <a:pathLst>
                <a:path w="273602" h="2451828">
                  <a:moveTo>
                    <a:pt x="0" y="0"/>
                  </a:moveTo>
                  <a:lnTo>
                    <a:pt x="273602" y="0"/>
                  </a:lnTo>
                  <a:lnTo>
                    <a:pt x="273602" y="2451828"/>
                  </a:lnTo>
                  <a:lnTo>
                    <a:pt x="0" y="2451828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4" name="TextBox 10">
              <a:extLst>
                <a:ext uri="{FF2B5EF4-FFF2-40B4-BE49-F238E27FC236}">
                  <a16:creationId xmlns:a16="http://schemas.microsoft.com/office/drawing/2014/main" id="{EDAD1A00-04CD-0A39-B830-07B337468A99}"/>
                </a:ext>
              </a:extLst>
            </p:cNvPr>
            <p:cNvSpPr txBox="1"/>
            <p:nvPr/>
          </p:nvSpPr>
          <p:spPr>
            <a:xfrm>
              <a:off x="0" y="-38100"/>
              <a:ext cx="273602" cy="248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5" name="Group 11">
            <a:extLst>
              <a:ext uri="{FF2B5EF4-FFF2-40B4-BE49-F238E27FC236}">
                <a16:creationId xmlns:a16="http://schemas.microsoft.com/office/drawing/2014/main" id="{AC758284-0F57-74E9-A728-3B784349ABE4}"/>
              </a:ext>
            </a:extLst>
          </p:cNvPr>
          <p:cNvGrpSpPr/>
          <p:nvPr/>
        </p:nvGrpSpPr>
        <p:grpSpPr>
          <a:xfrm rot="-5400000">
            <a:off x="-10630079" y="-8073001"/>
            <a:ext cx="2135591" cy="18281593"/>
            <a:chOff x="0" y="0"/>
            <a:chExt cx="286414" cy="2451828"/>
          </a:xfrm>
        </p:grpSpPr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6F38CF64-BB37-F866-1F4D-B712F177EAC7}"/>
                </a:ext>
              </a:extLst>
            </p:cNvPr>
            <p:cNvSpPr/>
            <p:nvPr/>
          </p:nvSpPr>
          <p:spPr>
            <a:xfrm>
              <a:off x="0" y="0"/>
              <a:ext cx="286414" cy="2451828"/>
            </a:xfrm>
            <a:custGeom>
              <a:avLst/>
              <a:gdLst/>
              <a:ahLst/>
              <a:cxnLst/>
              <a:rect l="l" t="t" r="r" b="b"/>
              <a:pathLst>
                <a:path w="286414" h="2451828">
                  <a:moveTo>
                    <a:pt x="0" y="0"/>
                  </a:moveTo>
                  <a:lnTo>
                    <a:pt x="286414" y="0"/>
                  </a:lnTo>
                  <a:lnTo>
                    <a:pt x="286414" y="2451828"/>
                  </a:lnTo>
                  <a:lnTo>
                    <a:pt x="0" y="2451828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7" name="TextBox 13">
              <a:extLst>
                <a:ext uri="{FF2B5EF4-FFF2-40B4-BE49-F238E27FC236}">
                  <a16:creationId xmlns:a16="http://schemas.microsoft.com/office/drawing/2014/main" id="{FD07538A-056F-DA2F-2495-3BEDD74411B6}"/>
                </a:ext>
              </a:extLst>
            </p:cNvPr>
            <p:cNvSpPr txBox="1"/>
            <p:nvPr/>
          </p:nvSpPr>
          <p:spPr>
            <a:xfrm>
              <a:off x="0" y="-38100"/>
              <a:ext cx="286414" cy="248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8" name="Group 14">
            <a:extLst>
              <a:ext uri="{FF2B5EF4-FFF2-40B4-BE49-F238E27FC236}">
                <a16:creationId xmlns:a16="http://schemas.microsoft.com/office/drawing/2014/main" id="{376D3925-0601-4C65-A048-59481CBD73F7}"/>
              </a:ext>
            </a:extLst>
          </p:cNvPr>
          <p:cNvGrpSpPr/>
          <p:nvPr/>
        </p:nvGrpSpPr>
        <p:grpSpPr>
          <a:xfrm rot="-5400000">
            <a:off x="-10642960" y="-3999099"/>
            <a:ext cx="2135917" cy="18281593"/>
            <a:chOff x="0" y="0"/>
            <a:chExt cx="286458" cy="2451828"/>
          </a:xfrm>
        </p:grpSpPr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2BFC47ED-9635-BF45-EDDF-54A2D4AD3CBA}"/>
                </a:ext>
              </a:extLst>
            </p:cNvPr>
            <p:cNvSpPr/>
            <p:nvPr/>
          </p:nvSpPr>
          <p:spPr>
            <a:xfrm>
              <a:off x="0" y="0"/>
              <a:ext cx="286458" cy="2451828"/>
            </a:xfrm>
            <a:custGeom>
              <a:avLst/>
              <a:gdLst/>
              <a:ahLst/>
              <a:cxnLst/>
              <a:rect l="l" t="t" r="r" b="b"/>
              <a:pathLst>
                <a:path w="286458" h="2451828">
                  <a:moveTo>
                    <a:pt x="0" y="0"/>
                  </a:moveTo>
                  <a:lnTo>
                    <a:pt x="286458" y="0"/>
                  </a:lnTo>
                  <a:lnTo>
                    <a:pt x="286458" y="2451828"/>
                  </a:lnTo>
                  <a:lnTo>
                    <a:pt x="0" y="2451828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0" name="TextBox 16">
              <a:extLst>
                <a:ext uri="{FF2B5EF4-FFF2-40B4-BE49-F238E27FC236}">
                  <a16:creationId xmlns:a16="http://schemas.microsoft.com/office/drawing/2014/main" id="{0D4AA787-FD73-46D5-2CBF-2D88D27B7FE6}"/>
                </a:ext>
              </a:extLst>
            </p:cNvPr>
            <p:cNvSpPr txBox="1"/>
            <p:nvPr/>
          </p:nvSpPr>
          <p:spPr>
            <a:xfrm>
              <a:off x="0" y="-38100"/>
              <a:ext cx="286458" cy="248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1" name="Freeform 17">
            <a:extLst>
              <a:ext uri="{FF2B5EF4-FFF2-40B4-BE49-F238E27FC236}">
                <a16:creationId xmlns:a16="http://schemas.microsoft.com/office/drawing/2014/main" id="{F66E9B00-C54F-4D6C-4B93-F41CDE194D5E}"/>
              </a:ext>
            </a:extLst>
          </p:cNvPr>
          <p:cNvSpPr/>
          <p:nvPr/>
        </p:nvSpPr>
        <p:spPr>
          <a:xfrm>
            <a:off x="18164908" y="-202936"/>
            <a:ext cx="11424448" cy="10317512"/>
          </a:xfrm>
          <a:custGeom>
            <a:avLst/>
            <a:gdLst/>
            <a:ahLst/>
            <a:cxnLst/>
            <a:rect l="l" t="t" r="r" b="b"/>
            <a:pathLst>
              <a:path w="11424448" h="10317512">
                <a:moveTo>
                  <a:pt x="0" y="0"/>
                </a:moveTo>
                <a:lnTo>
                  <a:pt x="11424448" y="0"/>
                </a:lnTo>
                <a:lnTo>
                  <a:pt x="11424448" y="10317512"/>
                </a:lnTo>
                <a:lnTo>
                  <a:pt x="0" y="10317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389" t="-10596" r="-3543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" name="Freeform 18">
            <a:extLst>
              <a:ext uri="{FF2B5EF4-FFF2-40B4-BE49-F238E27FC236}">
                <a16:creationId xmlns:a16="http://schemas.microsoft.com/office/drawing/2014/main" id="{49205373-E0E0-8BBF-5D58-DB15519A0CF0}"/>
              </a:ext>
            </a:extLst>
          </p:cNvPr>
          <p:cNvSpPr/>
          <p:nvPr/>
        </p:nvSpPr>
        <p:spPr>
          <a:xfrm>
            <a:off x="11103689" y="2814626"/>
            <a:ext cx="3644482" cy="7516496"/>
          </a:xfrm>
          <a:custGeom>
            <a:avLst/>
            <a:gdLst/>
            <a:ahLst/>
            <a:cxnLst/>
            <a:rect l="l" t="t" r="r" b="b"/>
            <a:pathLst>
              <a:path w="3644482" h="7516496">
                <a:moveTo>
                  <a:pt x="0" y="0"/>
                </a:moveTo>
                <a:lnTo>
                  <a:pt x="3644481" y="0"/>
                </a:lnTo>
                <a:lnTo>
                  <a:pt x="3644481" y="7516496"/>
                </a:lnTo>
                <a:lnTo>
                  <a:pt x="0" y="7516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252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id="{697AA6B5-9E76-AF9F-403F-B0E554A096AE}"/>
              </a:ext>
            </a:extLst>
          </p:cNvPr>
          <p:cNvSpPr/>
          <p:nvPr/>
        </p:nvSpPr>
        <p:spPr>
          <a:xfrm>
            <a:off x="219028" y="5524500"/>
            <a:ext cx="2982729" cy="4831919"/>
          </a:xfrm>
          <a:custGeom>
            <a:avLst/>
            <a:gdLst/>
            <a:ahLst/>
            <a:cxnLst/>
            <a:rect l="l" t="t" r="r" b="b"/>
            <a:pathLst>
              <a:path w="2982729" h="4831919">
                <a:moveTo>
                  <a:pt x="0" y="0"/>
                </a:moveTo>
                <a:lnTo>
                  <a:pt x="2982729" y="0"/>
                </a:lnTo>
                <a:lnTo>
                  <a:pt x="2982729" y="4831919"/>
                </a:lnTo>
                <a:lnTo>
                  <a:pt x="0" y="48319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252" r="-6610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23">
            <a:extLst>
              <a:ext uri="{FF2B5EF4-FFF2-40B4-BE49-F238E27FC236}">
                <a16:creationId xmlns:a16="http://schemas.microsoft.com/office/drawing/2014/main" id="{DF9BFF69-E571-EADF-4F7F-D1526244EC00}"/>
              </a:ext>
            </a:extLst>
          </p:cNvPr>
          <p:cNvSpPr/>
          <p:nvPr/>
        </p:nvSpPr>
        <p:spPr>
          <a:xfrm>
            <a:off x="14881081" y="5212919"/>
            <a:ext cx="3416401" cy="5118203"/>
          </a:xfrm>
          <a:custGeom>
            <a:avLst/>
            <a:gdLst/>
            <a:ahLst/>
            <a:cxnLst/>
            <a:rect l="l" t="t" r="r" b="b"/>
            <a:pathLst>
              <a:path w="3416401" h="5118203">
                <a:moveTo>
                  <a:pt x="0" y="0"/>
                </a:moveTo>
                <a:lnTo>
                  <a:pt x="3416401" y="0"/>
                </a:lnTo>
                <a:lnTo>
                  <a:pt x="3416401" y="5118203"/>
                </a:lnTo>
                <a:lnTo>
                  <a:pt x="0" y="5118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24">
            <a:extLst>
              <a:ext uri="{FF2B5EF4-FFF2-40B4-BE49-F238E27FC236}">
                <a16:creationId xmlns:a16="http://schemas.microsoft.com/office/drawing/2014/main" id="{897A81ED-EE85-DBDA-D9FE-6FF46CA474ED}"/>
              </a:ext>
            </a:extLst>
          </p:cNvPr>
          <p:cNvSpPr/>
          <p:nvPr/>
        </p:nvSpPr>
        <p:spPr>
          <a:xfrm>
            <a:off x="6895118" y="5524500"/>
            <a:ext cx="4516728" cy="6022304"/>
          </a:xfrm>
          <a:custGeom>
            <a:avLst/>
            <a:gdLst/>
            <a:ahLst/>
            <a:cxnLst/>
            <a:rect l="l" t="t" r="r" b="b"/>
            <a:pathLst>
              <a:path w="4516728" h="6022304">
                <a:moveTo>
                  <a:pt x="0" y="0"/>
                </a:moveTo>
                <a:lnTo>
                  <a:pt x="4516728" y="0"/>
                </a:lnTo>
                <a:lnTo>
                  <a:pt x="4516728" y="6022304"/>
                </a:lnTo>
                <a:lnTo>
                  <a:pt x="0" y="60223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E5A9E56-B786-8CBB-8568-76F824AEE9B4}"/>
              </a:ext>
            </a:extLst>
          </p:cNvPr>
          <p:cNvSpPr txBox="1"/>
          <p:nvPr/>
        </p:nvSpPr>
        <p:spPr>
          <a:xfrm>
            <a:off x="4396946" y="867861"/>
            <a:ext cx="8969477" cy="1045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705"/>
              </a:lnSpc>
            </a:pPr>
            <a:r>
              <a:rPr lang="en-US" sz="6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QUANDO TODA A IGREJA </a:t>
            </a: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55463B98-0ED9-DE6E-2E2A-4B9C62D136C1}"/>
              </a:ext>
            </a:extLst>
          </p:cNvPr>
          <p:cNvSpPr/>
          <p:nvPr/>
        </p:nvSpPr>
        <p:spPr>
          <a:xfrm>
            <a:off x="3679940" y="5479898"/>
            <a:ext cx="3635260" cy="4738448"/>
          </a:xfrm>
          <a:custGeom>
            <a:avLst/>
            <a:gdLst/>
            <a:ahLst/>
            <a:cxnLst/>
            <a:rect l="l" t="t" r="r" b="b"/>
            <a:pathLst>
              <a:path w="7517606" h="9500154">
                <a:moveTo>
                  <a:pt x="0" y="0"/>
                </a:moveTo>
                <a:lnTo>
                  <a:pt x="7517606" y="0"/>
                </a:lnTo>
                <a:lnTo>
                  <a:pt x="7517606" y="9500154"/>
                </a:lnTo>
                <a:lnTo>
                  <a:pt x="0" y="95001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038" r="-103622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0512"/>
            <a:ext cx="19812000" cy="10317512"/>
            <a:chOff x="0" y="0"/>
            <a:chExt cx="24632154" cy="13756683"/>
          </a:xfrm>
        </p:grpSpPr>
        <p:grpSp>
          <p:nvGrpSpPr>
            <p:cNvPr id="3" name="Group 3"/>
            <p:cNvGrpSpPr/>
            <p:nvPr/>
          </p:nvGrpSpPr>
          <p:grpSpPr>
            <a:xfrm rot="-5400000">
              <a:off x="10956035" y="80565"/>
              <a:ext cx="2720083" cy="24632154"/>
              <a:chOff x="0" y="0"/>
              <a:chExt cx="273602" cy="247764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73602" cy="2477648"/>
              </a:xfrm>
              <a:custGeom>
                <a:avLst/>
                <a:gdLst/>
                <a:ahLst/>
                <a:cxnLst/>
                <a:rect l="l" t="t" r="r" b="b"/>
                <a:pathLst>
                  <a:path w="273602" h="2477648">
                    <a:moveTo>
                      <a:pt x="0" y="0"/>
                    </a:moveTo>
                    <a:lnTo>
                      <a:pt x="273602" y="0"/>
                    </a:lnTo>
                    <a:lnTo>
                      <a:pt x="273602" y="2477648"/>
                    </a:lnTo>
                    <a:lnTo>
                      <a:pt x="0" y="2477648"/>
                    </a:lnTo>
                    <a:close/>
                  </a:path>
                </a:pathLst>
              </a:custGeom>
              <a:solidFill>
                <a:srgbClr val="AA501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273602" cy="25157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400000">
              <a:off x="10824734" y="-2537114"/>
              <a:ext cx="2734531" cy="24384000"/>
              <a:chOff x="0" y="0"/>
              <a:chExt cx="275055" cy="245268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75055" cy="2452687"/>
              </a:xfrm>
              <a:custGeom>
                <a:avLst/>
                <a:gdLst/>
                <a:ahLst/>
                <a:cxnLst/>
                <a:rect l="l" t="t" r="r" b="b"/>
                <a:pathLst>
                  <a:path w="275055" h="2452687">
                    <a:moveTo>
                      <a:pt x="0" y="0"/>
                    </a:moveTo>
                    <a:lnTo>
                      <a:pt x="275055" y="0"/>
                    </a:lnTo>
                    <a:lnTo>
                      <a:pt x="275055" y="2452687"/>
                    </a:lnTo>
                    <a:lnTo>
                      <a:pt x="0" y="2452687"/>
                    </a:lnTo>
                    <a:close/>
                  </a:path>
                </a:pathLst>
              </a:custGeom>
              <a:solidFill>
                <a:srgbClr val="E5E7E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275055" cy="24907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5400000">
              <a:off x="10827687" y="-7980232"/>
              <a:ext cx="2720083" cy="24375458"/>
              <a:chOff x="0" y="0"/>
              <a:chExt cx="273602" cy="245182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3602" cy="2451828"/>
              </a:xfrm>
              <a:custGeom>
                <a:avLst/>
                <a:gdLst/>
                <a:ahLst/>
                <a:cxnLst/>
                <a:rect l="l" t="t" r="r" b="b"/>
                <a:pathLst>
                  <a:path w="273602" h="2451828">
                    <a:moveTo>
                      <a:pt x="0" y="0"/>
                    </a:moveTo>
                    <a:lnTo>
                      <a:pt x="273602" y="0"/>
                    </a:lnTo>
                    <a:lnTo>
                      <a:pt x="273602" y="2451828"/>
                    </a:lnTo>
                    <a:lnTo>
                      <a:pt x="0" y="2451828"/>
                    </a:lnTo>
                    <a:close/>
                  </a:path>
                </a:pathLst>
              </a:custGeom>
              <a:solidFill>
                <a:srgbClr val="A9BDA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73602" cy="2489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400000">
              <a:off x="10764001" y="-10764001"/>
              <a:ext cx="2847455" cy="24375458"/>
              <a:chOff x="0" y="0"/>
              <a:chExt cx="286414" cy="245182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86414" cy="2451828"/>
              </a:xfrm>
              <a:custGeom>
                <a:avLst/>
                <a:gdLst/>
                <a:ahLst/>
                <a:cxnLst/>
                <a:rect l="l" t="t" r="r" b="b"/>
                <a:pathLst>
                  <a:path w="286414" h="2451828">
                    <a:moveTo>
                      <a:pt x="0" y="0"/>
                    </a:moveTo>
                    <a:lnTo>
                      <a:pt x="286414" y="0"/>
                    </a:lnTo>
                    <a:lnTo>
                      <a:pt x="286414" y="2451828"/>
                    </a:lnTo>
                    <a:lnTo>
                      <a:pt x="0" y="2451828"/>
                    </a:lnTo>
                    <a:close/>
                  </a:path>
                </a:pathLst>
              </a:custGeom>
              <a:solidFill>
                <a:srgbClr val="749976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86414" cy="2489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10763784" y="-5196246"/>
              <a:ext cx="2847890" cy="24375458"/>
              <a:chOff x="0" y="0"/>
              <a:chExt cx="286458" cy="245182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86458" cy="2451828"/>
              </a:xfrm>
              <a:custGeom>
                <a:avLst/>
                <a:gdLst/>
                <a:ahLst/>
                <a:cxnLst/>
                <a:rect l="l" t="t" r="r" b="b"/>
                <a:pathLst>
                  <a:path w="286458" h="2451828">
                    <a:moveTo>
                      <a:pt x="0" y="0"/>
                    </a:moveTo>
                    <a:lnTo>
                      <a:pt x="286458" y="0"/>
                    </a:lnTo>
                    <a:lnTo>
                      <a:pt x="286458" y="2451828"/>
                    </a:lnTo>
                    <a:lnTo>
                      <a:pt x="0" y="2451828"/>
                    </a:lnTo>
                    <a:close/>
                  </a:path>
                </a:pathLst>
              </a:custGeom>
              <a:solidFill>
                <a:srgbClr val="D2DFD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86458" cy="2489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34756" y="2258190"/>
            <a:ext cx="2551397" cy="3121252"/>
          </a:xfrm>
          <a:prstGeom prst="rect">
            <a:avLst/>
          </a:prstGeom>
        </p:spPr>
      </p:pic>
      <p:sp>
        <p:nvSpPr>
          <p:cNvPr id="19" name="Freeform 19"/>
          <p:cNvSpPr/>
          <p:nvPr/>
        </p:nvSpPr>
        <p:spPr>
          <a:xfrm>
            <a:off x="10631099" y="471884"/>
            <a:ext cx="14608545" cy="9815116"/>
          </a:xfrm>
          <a:custGeom>
            <a:avLst/>
            <a:gdLst/>
            <a:ahLst/>
            <a:cxnLst/>
            <a:rect l="l" t="t" r="r" b="b"/>
            <a:pathLst>
              <a:path w="14608545" h="9815116">
                <a:moveTo>
                  <a:pt x="0" y="0"/>
                </a:moveTo>
                <a:lnTo>
                  <a:pt x="14608545" y="0"/>
                </a:lnTo>
                <a:lnTo>
                  <a:pt x="14608545" y="9815116"/>
                </a:lnTo>
                <a:lnTo>
                  <a:pt x="0" y="98151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1278144" y="5662238"/>
            <a:ext cx="10864620" cy="1403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422"/>
              </a:lnSpc>
              <a:spcBef>
                <a:spcPct val="0"/>
              </a:spcBef>
            </a:pPr>
            <a:r>
              <a:rPr lang="pt-BR" sz="5400" u="none" strike="noStrike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O ser humano leva de 0,1 a 7 segundos para formar a primeira impressão.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9700" y="-15256"/>
            <a:ext cx="21107400" cy="10317512"/>
            <a:chOff x="0" y="0"/>
            <a:chExt cx="24632154" cy="13756683"/>
          </a:xfrm>
        </p:grpSpPr>
        <p:grpSp>
          <p:nvGrpSpPr>
            <p:cNvPr id="3" name="Group 3"/>
            <p:cNvGrpSpPr/>
            <p:nvPr/>
          </p:nvGrpSpPr>
          <p:grpSpPr>
            <a:xfrm rot="-5400000">
              <a:off x="10956035" y="80565"/>
              <a:ext cx="2720083" cy="24632154"/>
              <a:chOff x="0" y="0"/>
              <a:chExt cx="273602" cy="247764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73602" cy="2477648"/>
              </a:xfrm>
              <a:custGeom>
                <a:avLst/>
                <a:gdLst/>
                <a:ahLst/>
                <a:cxnLst/>
                <a:rect l="l" t="t" r="r" b="b"/>
                <a:pathLst>
                  <a:path w="273602" h="2477648">
                    <a:moveTo>
                      <a:pt x="0" y="0"/>
                    </a:moveTo>
                    <a:lnTo>
                      <a:pt x="273602" y="0"/>
                    </a:lnTo>
                    <a:lnTo>
                      <a:pt x="273602" y="2477648"/>
                    </a:lnTo>
                    <a:lnTo>
                      <a:pt x="0" y="2477648"/>
                    </a:lnTo>
                    <a:close/>
                  </a:path>
                </a:pathLst>
              </a:custGeom>
              <a:solidFill>
                <a:srgbClr val="AA501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273602" cy="25157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400000">
              <a:off x="10824734" y="-2537114"/>
              <a:ext cx="2734531" cy="24384000"/>
              <a:chOff x="0" y="0"/>
              <a:chExt cx="275055" cy="245268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75055" cy="2452687"/>
              </a:xfrm>
              <a:custGeom>
                <a:avLst/>
                <a:gdLst/>
                <a:ahLst/>
                <a:cxnLst/>
                <a:rect l="l" t="t" r="r" b="b"/>
                <a:pathLst>
                  <a:path w="275055" h="2452687">
                    <a:moveTo>
                      <a:pt x="0" y="0"/>
                    </a:moveTo>
                    <a:lnTo>
                      <a:pt x="275055" y="0"/>
                    </a:lnTo>
                    <a:lnTo>
                      <a:pt x="275055" y="2452687"/>
                    </a:lnTo>
                    <a:lnTo>
                      <a:pt x="0" y="2452687"/>
                    </a:lnTo>
                    <a:close/>
                  </a:path>
                </a:pathLst>
              </a:custGeom>
              <a:solidFill>
                <a:srgbClr val="E5E7E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275055" cy="24907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5400000">
              <a:off x="10827687" y="-7980232"/>
              <a:ext cx="2720083" cy="24375458"/>
              <a:chOff x="0" y="0"/>
              <a:chExt cx="273602" cy="245182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3602" cy="2451828"/>
              </a:xfrm>
              <a:custGeom>
                <a:avLst/>
                <a:gdLst/>
                <a:ahLst/>
                <a:cxnLst/>
                <a:rect l="l" t="t" r="r" b="b"/>
                <a:pathLst>
                  <a:path w="273602" h="2451828">
                    <a:moveTo>
                      <a:pt x="0" y="0"/>
                    </a:moveTo>
                    <a:lnTo>
                      <a:pt x="273602" y="0"/>
                    </a:lnTo>
                    <a:lnTo>
                      <a:pt x="273602" y="2451828"/>
                    </a:lnTo>
                    <a:lnTo>
                      <a:pt x="0" y="2451828"/>
                    </a:lnTo>
                    <a:close/>
                  </a:path>
                </a:pathLst>
              </a:custGeom>
              <a:solidFill>
                <a:srgbClr val="A9BDA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73602" cy="2489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400000">
              <a:off x="10764001" y="-10764001"/>
              <a:ext cx="2847455" cy="24375458"/>
              <a:chOff x="0" y="0"/>
              <a:chExt cx="286414" cy="245182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86414" cy="2451828"/>
              </a:xfrm>
              <a:custGeom>
                <a:avLst/>
                <a:gdLst/>
                <a:ahLst/>
                <a:cxnLst/>
                <a:rect l="l" t="t" r="r" b="b"/>
                <a:pathLst>
                  <a:path w="286414" h="2451828">
                    <a:moveTo>
                      <a:pt x="0" y="0"/>
                    </a:moveTo>
                    <a:lnTo>
                      <a:pt x="286414" y="0"/>
                    </a:lnTo>
                    <a:lnTo>
                      <a:pt x="286414" y="2451828"/>
                    </a:lnTo>
                    <a:lnTo>
                      <a:pt x="0" y="2451828"/>
                    </a:lnTo>
                    <a:close/>
                  </a:path>
                </a:pathLst>
              </a:custGeom>
              <a:solidFill>
                <a:srgbClr val="749976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86414" cy="2489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10763784" y="-5196246"/>
              <a:ext cx="2847890" cy="24375458"/>
              <a:chOff x="0" y="0"/>
              <a:chExt cx="286458" cy="245182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86458" cy="2451828"/>
              </a:xfrm>
              <a:custGeom>
                <a:avLst/>
                <a:gdLst/>
                <a:ahLst/>
                <a:cxnLst/>
                <a:rect l="l" t="t" r="r" b="b"/>
                <a:pathLst>
                  <a:path w="286458" h="2451828">
                    <a:moveTo>
                      <a:pt x="0" y="0"/>
                    </a:moveTo>
                    <a:lnTo>
                      <a:pt x="286458" y="0"/>
                    </a:lnTo>
                    <a:lnTo>
                      <a:pt x="286458" y="2451828"/>
                    </a:lnTo>
                    <a:lnTo>
                      <a:pt x="0" y="2451828"/>
                    </a:lnTo>
                    <a:close/>
                  </a:path>
                </a:pathLst>
              </a:custGeom>
              <a:solidFill>
                <a:srgbClr val="D2DFD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86458" cy="2489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9" name="TextBox 19"/>
          <p:cNvSpPr txBox="1"/>
          <p:nvPr/>
        </p:nvSpPr>
        <p:spPr>
          <a:xfrm>
            <a:off x="5410200" y="2783834"/>
            <a:ext cx="10828690" cy="2753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422"/>
              </a:lnSpc>
              <a:spcBef>
                <a:spcPct val="0"/>
              </a:spcBef>
            </a:pPr>
            <a:r>
              <a:rPr lang="pt-BR" sz="4400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P</a:t>
            </a:r>
            <a:r>
              <a:rPr lang="pt-BR" sz="4400" u="none" strike="noStrike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essoas fazem julgamentos sobre confiabilidade, simpatia e competência com apenas uma fração de segundo, 100 milissegundos de exposição ao rosto de alguém</a:t>
            </a:r>
            <a:r>
              <a:rPr lang="en-US" sz="4400" u="none" strike="noStrike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.</a:t>
            </a:r>
          </a:p>
        </p:txBody>
      </p:sp>
      <p:sp>
        <p:nvSpPr>
          <p:cNvPr id="20" name="Freeform 20"/>
          <p:cNvSpPr/>
          <p:nvPr/>
        </p:nvSpPr>
        <p:spPr>
          <a:xfrm>
            <a:off x="0" y="471884"/>
            <a:ext cx="6951644" cy="9815116"/>
          </a:xfrm>
          <a:custGeom>
            <a:avLst/>
            <a:gdLst/>
            <a:ahLst/>
            <a:cxnLst/>
            <a:rect l="l" t="t" r="r" b="b"/>
            <a:pathLst>
              <a:path w="6951644" h="9815116">
                <a:moveTo>
                  <a:pt x="0" y="0"/>
                </a:moveTo>
                <a:lnTo>
                  <a:pt x="6951644" y="0"/>
                </a:lnTo>
                <a:lnTo>
                  <a:pt x="6951644" y="9815116"/>
                </a:lnTo>
                <a:lnTo>
                  <a:pt x="0" y="981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014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15498451" y="0"/>
            <a:ext cx="16603340" cy="10287000"/>
          </a:xfrm>
          <a:custGeom>
            <a:avLst/>
            <a:gdLst/>
            <a:ahLst/>
            <a:cxnLst/>
            <a:rect l="l" t="t" r="r" b="b"/>
            <a:pathLst>
              <a:path w="16603340" h="10287000">
                <a:moveTo>
                  <a:pt x="0" y="0"/>
                </a:moveTo>
                <a:lnTo>
                  <a:pt x="16603340" y="0"/>
                </a:lnTo>
                <a:lnTo>
                  <a:pt x="166033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428" b="-79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TextBox 22"/>
          <p:cNvSpPr txBox="1"/>
          <p:nvPr/>
        </p:nvSpPr>
        <p:spPr>
          <a:xfrm>
            <a:off x="7600984" y="9571219"/>
            <a:ext cx="7735178" cy="273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73"/>
              </a:lnSpc>
              <a:spcBef>
                <a:spcPct val="0"/>
              </a:spcBef>
            </a:pPr>
            <a:r>
              <a:rPr lang="en-US" sz="2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Willis &amp; Todorov (2006). Em um </a:t>
            </a:r>
            <a:r>
              <a:rPr lang="en-US" sz="20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estudo</a:t>
            </a:r>
            <a:r>
              <a:rPr lang="en-US" sz="2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20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publicado</a:t>
            </a:r>
            <a:r>
              <a:rPr lang="en-US" sz="2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20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na</a:t>
            </a:r>
            <a:r>
              <a:rPr lang="en-US" sz="2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Psychological Science.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28800" y="-30512"/>
            <a:ext cx="20302915" cy="10317512"/>
            <a:chOff x="0" y="0"/>
            <a:chExt cx="24632154" cy="13756683"/>
          </a:xfrm>
        </p:grpSpPr>
        <p:grpSp>
          <p:nvGrpSpPr>
            <p:cNvPr id="3" name="Group 3"/>
            <p:cNvGrpSpPr/>
            <p:nvPr/>
          </p:nvGrpSpPr>
          <p:grpSpPr>
            <a:xfrm rot="-5400000">
              <a:off x="10956035" y="80565"/>
              <a:ext cx="2720083" cy="24632154"/>
              <a:chOff x="0" y="0"/>
              <a:chExt cx="273602" cy="247764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73602" cy="2477648"/>
              </a:xfrm>
              <a:custGeom>
                <a:avLst/>
                <a:gdLst/>
                <a:ahLst/>
                <a:cxnLst/>
                <a:rect l="l" t="t" r="r" b="b"/>
                <a:pathLst>
                  <a:path w="273602" h="2477648">
                    <a:moveTo>
                      <a:pt x="0" y="0"/>
                    </a:moveTo>
                    <a:lnTo>
                      <a:pt x="273602" y="0"/>
                    </a:lnTo>
                    <a:lnTo>
                      <a:pt x="273602" y="2477648"/>
                    </a:lnTo>
                    <a:lnTo>
                      <a:pt x="0" y="2477648"/>
                    </a:lnTo>
                    <a:close/>
                  </a:path>
                </a:pathLst>
              </a:custGeom>
              <a:solidFill>
                <a:srgbClr val="AA501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273602" cy="25157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400000">
              <a:off x="10824734" y="-2537114"/>
              <a:ext cx="2734531" cy="24384000"/>
              <a:chOff x="0" y="0"/>
              <a:chExt cx="275055" cy="245268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75055" cy="2452687"/>
              </a:xfrm>
              <a:custGeom>
                <a:avLst/>
                <a:gdLst/>
                <a:ahLst/>
                <a:cxnLst/>
                <a:rect l="l" t="t" r="r" b="b"/>
                <a:pathLst>
                  <a:path w="275055" h="2452687">
                    <a:moveTo>
                      <a:pt x="0" y="0"/>
                    </a:moveTo>
                    <a:lnTo>
                      <a:pt x="275055" y="0"/>
                    </a:lnTo>
                    <a:lnTo>
                      <a:pt x="275055" y="2452687"/>
                    </a:lnTo>
                    <a:lnTo>
                      <a:pt x="0" y="2452687"/>
                    </a:lnTo>
                    <a:close/>
                  </a:path>
                </a:pathLst>
              </a:custGeom>
              <a:solidFill>
                <a:srgbClr val="E5E7E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275055" cy="24907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5400000">
              <a:off x="10827687" y="-7980232"/>
              <a:ext cx="2720083" cy="24375458"/>
              <a:chOff x="0" y="0"/>
              <a:chExt cx="273602" cy="245182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3602" cy="2451828"/>
              </a:xfrm>
              <a:custGeom>
                <a:avLst/>
                <a:gdLst/>
                <a:ahLst/>
                <a:cxnLst/>
                <a:rect l="l" t="t" r="r" b="b"/>
                <a:pathLst>
                  <a:path w="273602" h="2451828">
                    <a:moveTo>
                      <a:pt x="0" y="0"/>
                    </a:moveTo>
                    <a:lnTo>
                      <a:pt x="273602" y="0"/>
                    </a:lnTo>
                    <a:lnTo>
                      <a:pt x="273602" y="2451828"/>
                    </a:lnTo>
                    <a:lnTo>
                      <a:pt x="0" y="2451828"/>
                    </a:lnTo>
                    <a:close/>
                  </a:path>
                </a:pathLst>
              </a:custGeom>
              <a:solidFill>
                <a:srgbClr val="A9BDA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73602" cy="2489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400000">
              <a:off x="10764001" y="-10764001"/>
              <a:ext cx="2847455" cy="24375458"/>
              <a:chOff x="0" y="0"/>
              <a:chExt cx="286414" cy="245182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86414" cy="2451828"/>
              </a:xfrm>
              <a:custGeom>
                <a:avLst/>
                <a:gdLst/>
                <a:ahLst/>
                <a:cxnLst/>
                <a:rect l="l" t="t" r="r" b="b"/>
                <a:pathLst>
                  <a:path w="286414" h="2451828">
                    <a:moveTo>
                      <a:pt x="0" y="0"/>
                    </a:moveTo>
                    <a:lnTo>
                      <a:pt x="286414" y="0"/>
                    </a:lnTo>
                    <a:lnTo>
                      <a:pt x="286414" y="2451828"/>
                    </a:lnTo>
                    <a:lnTo>
                      <a:pt x="0" y="2451828"/>
                    </a:lnTo>
                    <a:close/>
                  </a:path>
                </a:pathLst>
              </a:custGeom>
              <a:solidFill>
                <a:srgbClr val="749976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86414" cy="2489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10763784" y="-5196246"/>
              <a:ext cx="2847890" cy="24375458"/>
              <a:chOff x="0" y="0"/>
              <a:chExt cx="286458" cy="245182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86458" cy="2451828"/>
              </a:xfrm>
              <a:custGeom>
                <a:avLst/>
                <a:gdLst/>
                <a:ahLst/>
                <a:cxnLst/>
                <a:rect l="l" t="t" r="r" b="b"/>
                <a:pathLst>
                  <a:path w="286458" h="2451828">
                    <a:moveTo>
                      <a:pt x="0" y="0"/>
                    </a:moveTo>
                    <a:lnTo>
                      <a:pt x="286458" y="0"/>
                    </a:lnTo>
                    <a:lnTo>
                      <a:pt x="286458" y="2451828"/>
                    </a:lnTo>
                    <a:lnTo>
                      <a:pt x="0" y="2451828"/>
                    </a:lnTo>
                    <a:close/>
                  </a:path>
                </a:pathLst>
              </a:custGeom>
              <a:solidFill>
                <a:srgbClr val="D2DFD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86458" cy="2489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 rot="-5400000">
            <a:off x="11864162" y="-443754"/>
            <a:ext cx="4283565" cy="9137593"/>
            <a:chOff x="0" y="0"/>
            <a:chExt cx="574488" cy="122548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4488" cy="1225484"/>
            </a:xfrm>
            <a:custGeom>
              <a:avLst/>
              <a:gdLst/>
              <a:ahLst/>
              <a:cxnLst/>
              <a:rect l="l" t="t" r="r" b="b"/>
              <a:pathLst>
                <a:path w="574488" h="1225484">
                  <a:moveTo>
                    <a:pt x="0" y="0"/>
                  </a:moveTo>
                  <a:lnTo>
                    <a:pt x="574488" y="0"/>
                  </a:lnTo>
                  <a:lnTo>
                    <a:pt x="574488" y="1225484"/>
                  </a:lnTo>
                  <a:lnTo>
                    <a:pt x="0" y="1225484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574488" cy="12635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5400000">
            <a:off x="3687421" y="2497782"/>
            <a:ext cx="2050898" cy="9425740"/>
            <a:chOff x="0" y="0"/>
            <a:chExt cx="275055" cy="126412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75055" cy="1264129"/>
            </a:xfrm>
            <a:custGeom>
              <a:avLst/>
              <a:gdLst/>
              <a:ahLst/>
              <a:cxnLst/>
              <a:rect l="l" t="t" r="r" b="b"/>
              <a:pathLst>
                <a:path w="275055" h="1264129">
                  <a:moveTo>
                    <a:pt x="0" y="0"/>
                  </a:moveTo>
                  <a:lnTo>
                    <a:pt x="275055" y="0"/>
                  </a:lnTo>
                  <a:lnTo>
                    <a:pt x="275055" y="1264129"/>
                  </a:lnTo>
                  <a:lnTo>
                    <a:pt x="0" y="1264129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75055" cy="13022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5400000">
            <a:off x="3643260" y="501881"/>
            <a:ext cx="2135917" cy="9422438"/>
            <a:chOff x="0" y="0"/>
            <a:chExt cx="286458" cy="126368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86458" cy="1263686"/>
            </a:xfrm>
            <a:custGeom>
              <a:avLst/>
              <a:gdLst/>
              <a:ahLst/>
              <a:cxnLst/>
              <a:rect l="l" t="t" r="r" b="b"/>
              <a:pathLst>
                <a:path w="286458" h="1263686">
                  <a:moveTo>
                    <a:pt x="0" y="0"/>
                  </a:moveTo>
                  <a:lnTo>
                    <a:pt x="286458" y="0"/>
                  </a:lnTo>
                  <a:lnTo>
                    <a:pt x="286458" y="1263686"/>
                  </a:lnTo>
                  <a:lnTo>
                    <a:pt x="0" y="1263686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286458" cy="130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0" y="9686"/>
            <a:ext cx="13813791" cy="10287000"/>
          </a:xfrm>
          <a:custGeom>
            <a:avLst/>
            <a:gdLst/>
            <a:ahLst/>
            <a:cxnLst/>
            <a:rect l="l" t="t" r="r" b="b"/>
            <a:pathLst>
              <a:path w="13813791" h="10287000">
                <a:moveTo>
                  <a:pt x="0" y="0"/>
                </a:moveTo>
                <a:lnTo>
                  <a:pt x="13813791" y="0"/>
                </a:lnTo>
                <a:lnTo>
                  <a:pt x="1381379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193" t="-7428" b="-79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8" name="TextBox 28"/>
          <p:cNvSpPr txBox="1"/>
          <p:nvPr/>
        </p:nvSpPr>
        <p:spPr>
          <a:xfrm>
            <a:off x="2875511" y="6401184"/>
            <a:ext cx="4515889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79"/>
              </a:lnSpc>
            </a:pPr>
            <a:r>
              <a:rPr lang="pt-BR" sz="4000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A primeira impressão é duradoura e difícil de mudar.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273009" y="2416090"/>
            <a:ext cx="6435738" cy="2546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09"/>
              </a:lnSpc>
              <a:spcBef>
                <a:spcPct val="0"/>
              </a:spcBef>
            </a:pPr>
            <a:r>
              <a:rPr lang="pt-BR" sz="4000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O cérebro registra e armazena  a primeira impressão de forma emocional, criando um filtro para as experiências seguintes</a:t>
            </a:r>
            <a:r>
              <a:rPr lang="en-US" sz="4000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813791" y="9425049"/>
            <a:ext cx="3873185" cy="254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3"/>
              </a:lnSpc>
              <a:spcBef>
                <a:spcPct val="0"/>
              </a:spcBef>
            </a:pPr>
            <a:r>
              <a:rPr lang="en-US" sz="148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Todorov et al. (2008) – Princeton University. 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351116" y="-104178"/>
            <a:ext cx="2040062" cy="18742295"/>
            <a:chOff x="0" y="0"/>
            <a:chExt cx="273602" cy="2513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3602" cy="2513614"/>
            </a:xfrm>
            <a:custGeom>
              <a:avLst/>
              <a:gdLst/>
              <a:ahLst/>
              <a:cxnLst/>
              <a:rect l="l" t="t" r="r" b="b"/>
              <a:pathLst>
                <a:path w="273602" h="2513614">
                  <a:moveTo>
                    <a:pt x="0" y="0"/>
                  </a:moveTo>
                  <a:lnTo>
                    <a:pt x="273602" y="0"/>
                  </a:lnTo>
                  <a:lnTo>
                    <a:pt x="273602" y="2513614"/>
                  </a:lnTo>
                  <a:lnTo>
                    <a:pt x="0" y="2513614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3602" cy="25517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8251290" y="-2066086"/>
            <a:ext cx="2050898" cy="18553478"/>
            <a:chOff x="0" y="0"/>
            <a:chExt cx="275055" cy="24882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5055" cy="2488291"/>
            </a:xfrm>
            <a:custGeom>
              <a:avLst/>
              <a:gdLst/>
              <a:ahLst/>
              <a:cxnLst/>
              <a:rect l="l" t="t" r="r" b="b"/>
              <a:pathLst>
                <a:path w="275055" h="2488291">
                  <a:moveTo>
                    <a:pt x="0" y="0"/>
                  </a:moveTo>
                  <a:lnTo>
                    <a:pt x="275055" y="0"/>
                  </a:lnTo>
                  <a:lnTo>
                    <a:pt x="275055" y="2488291"/>
                  </a:lnTo>
                  <a:lnTo>
                    <a:pt x="0" y="2488291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5055" cy="2526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8253458" y="-6148379"/>
            <a:ext cx="2040062" cy="18546978"/>
            <a:chOff x="0" y="0"/>
            <a:chExt cx="273602" cy="24874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602" cy="2487420"/>
            </a:xfrm>
            <a:custGeom>
              <a:avLst/>
              <a:gdLst/>
              <a:ahLst/>
              <a:cxnLst/>
              <a:rect l="l" t="t" r="r" b="b"/>
              <a:pathLst>
                <a:path w="273602" h="2487420">
                  <a:moveTo>
                    <a:pt x="0" y="0"/>
                  </a:moveTo>
                  <a:lnTo>
                    <a:pt x="273602" y="0"/>
                  </a:lnTo>
                  <a:lnTo>
                    <a:pt x="273602" y="2487420"/>
                  </a:lnTo>
                  <a:lnTo>
                    <a:pt x="0" y="2487420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73602" cy="2525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205693" y="-8236206"/>
            <a:ext cx="2135591" cy="18546978"/>
            <a:chOff x="0" y="0"/>
            <a:chExt cx="286414" cy="24874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6414" cy="2487420"/>
            </a:xfrm>
            <a:custGeom>
              <a:avLst/>
              <a:gdLst/>
              <a:ahLst/>
              <a:cxnLst/>
              <a:rect l="l" t="t" r="r" b="b"/>
              <a:pathLst>
                <a:path w="286414" h="2487420">
                  <a:moveTo>
                    <a:pt x="0" y="0"/>
                  </a:moveTo>
                  <a:lnTo>
                    <a:pt x="286414" y="0"/>
                  </a:lnTo>
                  <a:lnTo>
                    <a:pt x="286414" y="2487420"/>
                  </a:lnTo>
                  <a:lnTo>
                    <a:pt x="0" y="248742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86414" cy="2525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8205530" y="-4060389"/>
            <a:ext cx="2135917" cy="18546978"/>
            <a:chOff x="0" y="0"/>
            <a:chExt cx="286458" cy="24874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6458" cy="2487420"/>
            </a:xfrm>
            <a:custGeom>
              <a:avLst/>
              <a:gdLst/>
              <a:ahLst/>
              <a:cxnLst/>
              <a:rect l="l" t="t" r="r" b="b"/>
              <a:pathLst>
                <a:path w="286458" h="2487420">
                  <a:moveTo>
                    <a:pt x="0" y="0"/>
                  </a:moveTo>
                  <a:lnTo>
                    <a:pt x="286458" y="0"/>
                  </a:lnTo>
                  <a:lnTo>
                    <a:pt x="286458" y="2487420"/>
                  </a:lnTo>
                  <a:lnTo>
                    <a:pt x="0" y="2487420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86458" cy="2525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591800" y="2229845"/>
            <a:ext cx="5638800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89"/>
              </a:lnSpc>
            </a:pPr>
            <a:r>
              <a:rPr lang="pt-BR" sz="5400" dirty="0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impactam decisões </a:t>
            </a:r>
          </a:p>
          <a:p>
            <a:pPr algn="ctr">
              <a:lnSpc>
                <a:spcPts val="6089"/>
              </a:lnSpc>
            </a:pPr>
            <a:r>
              <a:rPr lang="pt-BR" sz="5400" dirty="0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inconscientes.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679543" y="463794"/>
            <a:ext cx="10467205" cy="1559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31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8F430C"/>
                </a:solidFill>
                <a:latin typeface="Aptos Narrow"/>
                <a:ea typeface="Lumios Marker"/>
                <a:cs typeface="Lumios Marker"/>
                <a:sym typeface="Lumios Marker"/>
              </a:rPr>
              <a:t>OS AMBIENTES E A RECEPÇÃO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A2678F7-B493-22D3-43F9-6F10B9D870B5}"/>
              </a:ext>
            </a:extLst>
          </p:cNvPr>
          <p:cNvSpPr/>
          <p:nvPr/>
        </p:nvSpPr>
        <p:spPr>
          <a:xfrm>
            <a:off x="-3176663" y="-922980"/>
            <a:ext cx="14482427" cy="11209980"/>
          </a:xfrm>
          <a:custGeom>
            <a:avLst/>
            <a:gdLst/>
            <a:ahLst/>
            <a:cxnLst/>
            <a:rect l="l" t="t" r="r" b="b"/>
            <a:pathLst>
              <a:path w="14482427" h="11209980">
                <a:moveTo>
                  <a:pt x="0" y="0"/>
                </a:moveTo>
                <a:lnTo>
                  <a:pt x="14482428" y="0"/>
                </a:lnTo>
                <a:lnTo>
                  <a:pt x="14482428" y="11209980"/>
                </a:lnTo>
                <a:lnTo>
                  <a:pt x="0" y="11209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6033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 rot="16200000">
            <a:off x="8191862" y="-2588994"/>
            <a:ext cx="2321987" cy="1932193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AED2CB86-4FBB-C718-4656-850B3D2DAFDD}"/>
              </a:ext>
            </a:extLst>
          </p:cNvPr>
          <p:cNvGrpSpPr/>
          <p:nvPr/>
        </p:nvGrpSpPr>
        <p:grpSpPr>
          <a:xfrm>
            <a:off x="-77770" y="-14545"/>
            <a:ext cx="18613743" cy="10301545"/>
            <a:chOff x="-44386" y="-14545"/>
            <a:chExt cx="18613743" cy="10301545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7351E81A-11B1-057C-E4A2-F3676F13987D}"/>
                </a:ext>
              </a:extLst>
            </p:cNvPr>
            <p:cNvSpPr/>
            <p:nvPr/>
          </p:nvSpPr>
          <p:spPr>
            <a:xfrm rot="16200000">
              <a:off x="8117406" y="-2218982"/>
              <a:ext cx="2321987" cy="18581914"/>
            </a:xfrm>
            <a:custGeom>
              <a:avLst/>
              <a:gdLst/>
              <a:ahLst/>
              <a:cxnLst/>
              <a:rect l="l" t="t" r="r" b="b"/>
              <a:pathLst>
                <a:path w="311412" h="2452687">
                  <a:moveTo>
                    <a:pt x="0" y="0"/>
                  </a:moveTo>
                  <a:lnTo>
                    <a:pt x="311412" y="0"/>
                  </a:lnTo>
                  <a:lnTo>
                    <a:pt x="311412" y="2452687"/>
                  </a:lnTo>
                  <a:lnTo>
                    <a:pt x="0" y="2452687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 dirty="0"/>
            </a:p>
          </p:txBody>
        </p:sp>
        <p:grpSp>
          <p:nvGrpSpPr>
            <p:cNvPr id="2" name="Group 2"/>
            <p:cNvGrpSpPr/>
            <p:nvPr/>
          </p:nvGrpSpPr>
          <p:grpSpPr>
            <a:xfrm rot="-5400000">
              <a:off x="8090301" y="-125290"/>
              <a:ext cx="2321989" cy="18502591"/>
              <a:chOff x="0" y="0"/>
              <a:chExt cx="273602" cy="251361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273602" cy="2513614"/>
              </a:xfrm>
              <a:custGeom>
                <a:avLst/>
                <a:gdLst/>
                <a:ahLst/>
                <a:cxnLst/>
                <a:rect l="l" t="t" r="r" b="b"/>
                <a:pathLst>
                  <a:path w="273602" h="2513614">
                    <a:moveTo>
                      <a:pt x="0" y="0"/>
                    </a:moveTo>
                    <a:lnTo>
                      <a:pt x="273602" y="0"/>
                    </a:lnTo>
                    <a:lnTo>
                      <a:pt x="273602" y="2513614"/>
                    </a:lnTo>
                    <a:lnTo>
                      <a:pt x="0" y="2513614"/>
                    </a:lnTo>
                    <a:close/>
                  </a:path>
                </a:pathLst>
              </a:custGeom>
              <a:solidFill>
                <a:srgbClr val="AA501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273602" cy="255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5400000">
              <a:off x="8253458" y="-6148379"/>
              <a:ext cx="2040062" cy="18546978"/>
              <a:chOff x="0" y="0"/>
              <a:chExt cx="273602" cy="248742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73602" cy="2487420"/>
              </a:xfrm>
              <a:custGeom>
                <a:avLst/>
                <a:gdLst/>
                <a:ahLst/>
                <a:cxnLst/>
                <a:rect l="l" t="t" r="r" b="b"/>
                <a:pathLst>
                  <a:path w="273602" h="2487420">
                    <a:moveTo>
                      <a:pt x="0" y="0"/>
                    </a:moveTo>
                    <a:lnTo>
                      <a:pt x="273602" y="0"/>
                    </a:lnTo>
                    <a:lnTo>
                      <a:pt x="273602" y="2487420"/>
                    </a:lnTo>
                    <a:lnTo>
                      <a:pt x="0" y="2487420"/>
                    </a:lnTo>
                    <a:close/>
                  </a:path>
                </a:pathLst>
              </a:custGeom>
              <a:solidFill>
                <a:srgbClr val="A9BDA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273602" cy="25255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5400000">
              <a:off x="8205692" y="-8220238"/>
              <a:ext cx="2135591" cy="18546978"/>
              <a:chOff x="0" y="0"/>
              <a:chExt cx="286414" cy="248742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86414" cy="2487420"/>
              </a:xfrm>
              <a:custGeom>
                <a:avLst/>
                <a:gdLst/>
                <a:ahLst/>
                <a:cxnLst/>
                <a:rect l="l" t="t" r="r" b="b"/>
                <a:pathLst>
                  <a:path w="286414" h="2487420">
                    <a:moveTo>
                      <a:pt x="0" y="0"/>
                    </a:moveTo>
                    <a:lnTo>
                      <a:pt x="286414" y="0"/>
                    </a:lnTo>
                    <a:lnTo>
                      <a:pt x="286414" y="2487420"/>
                    </a:lnTo>
                    <a:lnTo>
                      <a:pt x="0" y="2487420"/>
                    </a:lnTo>
                    <a:close/>
                  </a:path>
                </a:pathLst>
              </a:custGeom>
              <a:solidFill>
                <a:srgbClr val="749976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286414" cy="25255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5400000">
              <a:off x="8268944" y="-4188564"/>
              <a:ext cx="1920317" cy="18546978"/>
              <a:chOff x="0" y="0"/>
              <a:chExt cx="257542" cy="248742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57542" cy="2487420"/>
              </a:xfrm>
              <a:custGeom>
                <a:avLst/>
                <a:gdLst/>
                <a:ahLst/>
                <a:cxnLst/>
                <a:rect l="l" t="t" r="r" b="b"/>
                <a:pathLst>
                  <a:path w="257542" h="2487420">
                    <a:moveTo>
                      <a:pt x="0" y="0"/>
                    </a:moveTo>
                    <a:lnTo>
                      <a:pt x="257542" y="0"/>
                    </a:lnTo>
                    <a:lnTo>
                      <a:pt x="257542" y="2487420"/>
                    </a:lnTo>
                    <a:lnTo>
                      <a:pt x="0" y="2487420"/>
                    </a:lnTo>
                    <a:close/>
                  </a:path>
                </a:pathLst>
              </a:custGeom>
              <a:solidFill>
                <a:srgbClr val="D2DFD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257542" cy="25255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8" name="TextBox 18"/>
          <p:cNvSpPr txBox="1"/>
          <p:nvPr/>
        </p:nvSpPr>
        <p:spPr>
          <a:xfrm>
            <a:off x="2363683" y="3771900"/>
            <a:ext cx="13535521" cy="1359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27"/>
              </a:lnSpc>
              <a:spcBef>
                <a:spcPct val="0"/>
              </a:spcBef>
            </a:pPr>
            <a:r>
              <a:rPr lang="pt-BR" sz="6600" b="1" dirty="0">
                <a:solidFill>
                  <a:srgbClr val="A95010"/>
                </a:solidFill>
                <a:latin typeface="Aptos Narrow"/>
                <a:ea typeface="Lumios Marker"/>
                <a:cs typeface="Lumios Marker"/>
                <a:sym typeface="Lumios Marker"/>
              </a:rPr>
              <a:t>ou com recepcionistas indiferentes</a:t>
            </a:r>
            <a:r>
              <a:rPr lang="en-US" sz="6600" b="1" dirty="0">
                <a:solidFill>
                  <a:srgbClr val="A95010"/>
                </a:solidFill>
                <a:latin typeface="Aptos Narrow"/>
                <a:ea typeface="Lumios Marker"/>
                <a:cs typeface="Lumios Marker"/>
                <a:sym typeface="Lumios Marker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686903" y="5131568"/>
            <a:ext cx="13106399" cy="1671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71"/>
              </a:lnSpc>
            </a:pPr>
            <a:r>
              <a:rPr lang="pt-BR" sz="58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pode levar alguém a associar a fé à rejeição e a nunca mais queira voltar à igreja.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88796" y="3338403"/>
            <a:ext cx="12817150" cy="869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6621"/>
              </a:lnSpc>
              <a:spcBef>
                <a:spcPct val="0"/>
              </a:spcBef>
            </a:pPr>
            <a:r>
              <a:rPr lang="en-US" sz="6600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UMA IGREJA FRIA, DESORGANIZADA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5CCBCC9-EFB5-BD43-51A4-9380CAFB4B93}"/>
              </a:ext>
            </a:extLst>
          </p:cNvPr>
          <p:cNvSpPr txBox="1"/>
          <p:nvPr/>
        </p:nvSpPr>
        <p:spPr>
          <a:xfrm>
            <a:off x="20609169" y="70572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076205" y="-8106718"/>
            <a:ext cx="2135591" cy="18288002"/>
            <a:chOff x="0" y="0"/>
            <a:chExt cx="286414" cy="24874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6414" cy="2487420"/>
            </a:xfrm>
            <a:custGeom>
              <a:avLst/>
              <a:gdLst/>
              <a:ahLst/>
              <a:cxnLst/>
              <a:rect l="l" t="t" r="r" b="b"/>
              <a:pathLst>
                <a:path w="286414" h="2487420">
                  <a:moveTo>
                    <a:pt x="0" y="0"/>
                  </a:moveTo>
                  <a:lnTo>
                    <a:pt x="286414" y="0"/>
                  </a:lnTo>
                  <a:lnTo>
                    <a:pt x="286414" y="2487420"/>
                  </a:lnTo>
                  <a:lnTo>
                    <a:pt x="0" y="248742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6414" cy="2525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8547435" y="-6905607"/>
            <a:ext cx="1193130" cy="18288000"/>
            <a:chOff x="0" y="0"/>
            <a:chExt cx="500553" cy="76723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0552" cy="7672343"/>
            </a:xfrm>
            <a:custGeom>
              <a:avLst/>
              <a:gdLst/>
              <a:ahLst/>
              <a:cxnLst/>
              <a:rect l="l" t="t" r="r" b="b"/>
              <a:pathLst>
                <a:path w="500552" h="7672343">
                  <a:moveTo>
                    <a:pt x="0" y="0"/>
                  </a:moveTo>
                  <a:lnTo>
                    <a:pt x="500552" y="0"/>
                  </a:lnTo>
                  <a:lnTo>
                    <a:pt x="500552" y="7672343"/>
                  </a:lnTo>
                  <a:lnTo>
                    <a:pt x="0" y="7672343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00553" cy="7710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8924843" y="-392590"/>
            <a:ext cx="1646957" cy="18365722"/>
            <a:chOff x="0" y="-38100"/>
            <a:chExt cx="844773" cy="90029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4773" cy="8649527"/>
            </a:xfrm>
            <a:custGeom>
              <a:avLst/>
              <a:gdLst/>
              <a:ahLst/>
              <a:cxnLst/>
              <a:rect l="l" t="t" r="r" b="b"/>
              <a:pathLst>
                <a:path w="844773" h="8964817">
                  <a:moveTo>
                    <a:pt x="0" y="0"/>
                  </a:moveTo>
                  <a:lnTo>
                    <a:pt x="844773" y="0"/>
                  </a:lnTo>
                  <a:lnTo>
                    <a:pt x="844773" y="8964817"/>
                  </a:lnTo>
                  <a:lnTo>
                    <a:pt x="0" y="8964817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44773" cy="9002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870813" y="-4859952"/>
            <a:ext cx="1755017" cy="18365722"/>
            <a:chOff x="0" y="-38100"/>
            <a:chExt cx="900200" cy="90029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00200" cy="8649527"/>
            </a:xfrm>
            <a:custGeom>
              <a:avLst/>
              <a:gdLst/>
              <a:ahLst/>
              <a:cxnLst/>
              <a:rect l="l" t="t" r="r" b="b"/>
              <a:pathLst>
                <a:path w="900200" h="8964817">
                  <a:moveTo>
                    <a:pt x="0" y="0"/>
                  </a:moveTo>
                  <a:lnTo>
                    <a:pt x="900200" y="0"/>
                  </a:lnTo>
                  <a:lnTo>
                    <a:pt x="900200" y="8964817"/>
                  </a:lnTo>
                  <a:lnTo>
                    <a:pt x="0" y="8964817"/>
                  </a:lnTo>
                  <a:close/>
                </a:path>
              </a:pathLst>
            </a:custGeom>
            <a:solidFill>
              <a:srgbClr val="C4DBC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900200" cy="9002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2400" y="4076633"/>
            <a:ext cx="981569" cy="451724"/>
            <a:chOff x="0" y="0"/>
            <a:chExt cx="1399536" cy="64407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99536" cy="644076"/>
            </a:xfrm>
            <a:custGeom>
              <a:avLst/>
              <a:gdLst/>
              <a:ahLst/>
              <a:cxnLst/>
              <a:rect l="l" t="t" r="r" b="b"/>
              <a:pathLst>
                <a:path w="1399536" h="644076">
                  <a:moveTo>
                    <a:pt x="1196336" y="0"/>
                  </a:moveTo>
                  <a:lnTo>
                    <a:pt x="0" y="0"/>
                  </a:lnTo>
                  <a:lnTo>
                    <a:pt x="0" y="644076"/>
                  </a:lnTo>
                  <a:lnTo>
                    <a:pt x="1196336" y="644076"/>
                  </a:lnTo>
                  <a:lnTo>
                    <a:pt x="1399536" y="322038"/>
                  </a:lnTo>
                  <a:lnTo>
                    <a:pt x="1196336" y="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285236" cy="682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5400000">
            <a:off x="8901557" y="-2641972"/>
            <a:ext cx="1693529" cy="18365722"/>
            <a:chOff x="0" y="-38100"/>
            <a:chExt cx="868662" cy="900291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68662" cy="8649527"/>
            </a:xfrm>
            <a:custGeom>
              <a:avLst/>
              <a:gdLst/>
              <a:ahLst/>
              <a:cxnLst/>
              <a:rect l="l" t="t" r="r" b="b"/>
              <a:pathLst>
                <a:path w="868662" h="8964817">
                  <a:moveTo>
                    <a:pt x="0" y="0"/>
                  </a:moveTo>
                  <a:lnTo>
                    <a:pt x="868662" y="0"/>
                  </a:lnTo>
                  <a:lnTo>
                    <a:pt x="868662" y="8964817"/>
                  </a:lnTo>
                  <a:lnTo>
                    <a:pt x="0" y="8964817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68662" cy="9002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2400" y="6315028"/>
            <a:ext cx="981569" cy="451724"/>
            <a:chOff x="0" y="0"/>
            <a:chExt cx="1399536" cy="64407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99536" cy="644076"/>
            </a:xfrm>
            <a:custGeom>
              <a:avLst/>
              <a:gdLst/>
              <a:ahLst/>
              <a:cxnLst/>
              <a:rect l="l" t="t" r="r" b="b"/>
              <a:pathLst>
                <a:path w="1399536" h="644076">
                  <a:moveTo>
                    <a:pt x="1196336" y="0"/>
                  </a:moveTo>
                  <a:lnTo>
                    <a:pt x="0" y="0"/>
                  </a:lnTo>
                  <a:lnTo>
                    <a:pt x="0" y="644076"/>
                  </a:lnTo>
                  <a:lnTo>
                    <a:pt x="1196336" y="644076"/>
                  </a:lnTo>
                  <a:lnTo>
                    <a:pt x="1399536" y="322038"/>
                  </a:lnTo>
                  <a:lnTo>
                    <a:pt x="1196336" y="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285236" cy="682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2400" y="8554369"/>
            <a:ext cx="981569" cy="451724"/>
            <a:chOff x="0" y="0"/>
            <a:chExt cx="1399536" cy="64407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99536" cy="644076"/>
            </a:xfrm>
            <a:custGeom>
              <a:avLst/>
              <a:gdLst/>
              <a:ahLst/>
              <a:cxnLst/>
              <a:rect l="l" t="t" r="r" b="b"/>
              <a:pathLst>
                <a:path w="1399536" h="644076">
                  <a:moveTo>
                    <a:pt x="1196336" y="0"/>
                  </a:moveTo>
                  <a:lnTo>
                    <a:pt x="0" y="0"/>
                  </a:lnTo>
                  <a:lnTo>
                    <a:pt x="0" y="644076"/>
                  </a:lnTo>
                  <a:lnTo>
                    <a:pt x="1196336" y="644076"/>
                  </a:lnTo>
                  <a:lnTo>
                    <a:pt x="1399536" y="322038"/>
                  </a:lnTo>
                  <a:lnTo>
                    <a:pt x="1196336" y="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285236" cy="682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165242" y="741562"/>
            <a:ext cx="9703626" cy="1695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8"/>
              </a:lnSpc>
              <a:spcBef>
                <a:spcPct val="0"/>
              </a:spcBef>
            </a:pPr>
            <a:r>
              <a:rPr lang="en-US" sz="4862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NO MINISTÉRIO DA RECEPÇÃO, </a:t>
            </a:r>
          </a:p>
          <a:p>
            <a:pPr algn="l">
              <a:lnSpc>
                <a:spcPts val="6808"/>
              </a:lnSpc>
              <a:spcBef>
                <a:spcPct val="0"/>
              </a:spcBef>
            </a:pPr>
            <a:r>
              <a:rPr lang="en-US" sz="4862" dirty="0" err="1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é</a:t>
            </a:r>
            <a:r>
              <a:rPr lang="en-US" sz="4862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862" dirty="0" err="1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importante</a:t>
            </a:r>
            <a:r>
              <a:rPr lang="en-US" sz="4862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862" dirty="0" err="1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considerar</a:t>
            </a:r>
            <a:r>
              <a:rPr lang="en-US" sz="4862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que: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74256" y="3780350"/>
            <a:ext cx="113436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0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A </a:t>
            </a:r>
            <a:r>
              <a:rPr lang="en-US" sz="4000" spc="-115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decisão</a:t>
            </a:r>
            <a:r>
              <a:rPr lang="en-US" sz="40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de </a:t>
            </a:r>
            <a:r>
              <a:rPr lang="en-US" sz="4000" spc="-115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retornar</a:t>
            </a:r>
            <a:r>
              <a:rPr lang="en-US" sz="40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à </a:t>
            </a:r>
            <a:r>
              <a:rPr lang="en-US" sz="4000" spc="-115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igreja</a:t>
            </a:r>
            <a:r>
              <a:rPr lang="en-US" sz="40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000" spc="-115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pode</a:t>
            </a:r>
            <a:r>
              <a:rPr lang="en-US" sz="40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ser </a:t>
            </a:r>
            <a:r>
              <a:rPr lang="en-US" sz="4000" spc="-115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selada</a:t>
            </a:r>
            <a:r>
              <a:rPr lang="en-US" sz="40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000" spc="-115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nos</a:t>
            </a:r>
            <a:r>
              <a:rPr lang="en-US" sz="40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000" spc="-115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primeiros</a:t>
            </a:r>
            <a:r>
              <a:rPr lang="en-US" sz="40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000" spc="-115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segundos</a:t>
            </a:r>
            <a:r>
              <a:rPr lang="en-US" sz="40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, </a:t>
            </a:r>
            <a:r>
              <a:rPr lang="en-US" sz="4000" spc="-115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mesmo</a:t>
            </a:r>
            <a:r>
              <a:rPr lang="en-US" sz="40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antes da </a:t>
            </a:r>
            <a:r>
              <a:rPr lang="en-US" sz="4000" spc="-115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música</a:t>
            </a:r>
            <a:r>
              <a:rPr lang="en-US" sz="40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000" spc="-115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ou</a:t>
            </a:r>
            <a:r>
              <a:rPr lang="en-US" sz="40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da </a:t>
            </a:r>
            <a:r>
              <a:rPr lang="en-US" sz="4000" spc="-115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pregação</a:t>
            </a:r>
            <a:r>
              <a:rPr lang="en-US" sz="40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00725" y="5952501"/>
            <a:ext cx="927348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spcBef>
                <a:spcPct val="0"/>
              </a:spcBef>
            </a:pPr>
            <a:r>
              <a:rPr lang="en-US" sz="4000" u="none" strike="noStrike" spc="-42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O </a:t>
            </a:r>
            <a:r>
              <a:rPr lang="en-US" sz="4000" u="none" strike="noStrike" spc="-42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ambiente</a:t>
            </a:r>
            <a:r>
              <a:rPr lang="en-US" sz="4000" u="none" strike="noStrike" spc="-42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000" u="none" strike="noStrike" spc="-42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emocional</a:t>
            </a:r>
            <a:r>
              <a:rPr lang="en-US" sz="4000" u="none" strike="noStrike" spc="-42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000" u="none" strike="noStrike" spc="-42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criado</a:t>
            </a:r>
            <a:r>
              <a:rPr lang="en-US" sz="4000" u="none" strike="noStrike" spc="-42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000" u="none" strike="noStrike" spc="-42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na</a:t>
            </a:r>
            <a:r>
              <a:rPr lang="en-US" sz="4000" u="none" strike="noStrike" spc="-42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entrada </a:t>
            </a:r>
            <a:r>
              <a:rPr lang="en-US" sz="4000" u="none" strike="noStrike" spc="-42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pode</a:t>
            </a:r>
            <a:r>
              <a:rPr lang="en-US" sz="4000" u="none" strike="noStrike" spc="-42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000" u="none" strike="noStrike" spc="-42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ativar</a:t>
            </a:r>
            <a:r>
              <a:rPr lang="en-US" sz="4000" u="none" strike="noStrike" spc="-42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000" u="none" strike="noStrike" spc="-42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sensações</a:t>
            </a:r>
            <a:r>
              <a:rPr lang="en-US" sz="4000" u="none" strike="noStrike" spc="-42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de </a:t>
            </a:r>
            <a:r>
              <a:rPr lang="en-US" sz="4000" u="none" strike="noStrike" spc="-42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pertencimento</a:t>
            </a:r>
            <a:r>
              <a:rPr lang="en-US" sz="4000" u="none" strike="noStrike" spc="-42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000" u="none" strike="noStrike" spc="-42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ou</a:t>
            </a:r>
            <a:r>
              <a:rPr lang="en-US" sz="4000" u="none" strike="noStrike" spc="-42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000" u="none" strike="noStrike" spc="-42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rejeição</a:t>
            </a:r>
            <a:r>
              <a:rPr lang="en-US" sz="4000" u="none" strike="noStrike" spc="-42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71711" y="8133434"/>
            <a:ext cx="990582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2pPr marL="0" lvl="1" indent="0">
              <a:spcBef>
                <a:spcPct val="0"/>
              </a:spcBef>
              <a:defRPr sz="4000" u="none" strike="noStrike" spc="-42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</a:defRPr>
            </a:lvl2pPr>
          </a:lstStyle>
          <a:p>
            <a:pPr lvl="1"/>
            <a:r>
              <a:rPr lang="en-US" dirty="0" err="1">
                <a:sym typeface="Century Gothic Paneuropean Bold"/>
              </a:rPr>
              <a:t>Quem</a:t>
            </a:r>
            <a:r>
              <a:rPr lang="en-US" dirty="0">
                <a:sym typeface="Century Gothic Paneuropean Bold"/>
              </a:rPr>
              <a:t> </a:t>
            </a:r>
            <a:r>
              <a:rPr lang="en-US" dirty="0" err="1">
                <a:sym typeface="Century Gothic Paneuropean Bold"/>
              </a:rPr>
              <a:t>está</a:t>
            </a:r>
            <a:r>
              <a:rPr lang="en-US" dirty="0">
                <a:sym typeface="Century Gothic Paneuropean Bold"/>
              </a:rPr>
              <a:t> à porta </a:t>
            </a:r>
            <a:r>
              <a:rPr lang="en-US" dirty="0" err="1">
                <a:sym typeface="Century Gothic Paneuropean Bold"/>
              </a:rPr>
              <a:t>não</a:t>
            </a:r>
            <a:r>
              <a:rPr lang="en-US" dirty="0">
                <a:sym typeface="Century Gothic Paneuropean Bold"/>
              </a:rPr>
              <a:t> </a:t>
            </a:r>
            <a:r>
              <a:rPr lang="en-US" dirty="0" err="1">
                <a:sym typeface="Century Gothic Paneuropean Bold"/>
              </a:rPr>
              <a:t>é</a:t>
            </a:r>
            <a:r>
              <a:rPr lang="en-US" dirty="0">
                <a:sym typeface="Century Gothic Paneuropean Bold"/>
              </a:rPr>
              <a:t> </a:t>
            </a:r>
            <a:r>
              <a:rPr lang="en-US" dirty="0" err="1">
                <a:sym typeface="Century Gothic Paneuropean Bold"/>
              </a:rPr>
              <a:t>apenas</a:t>
            </a:r>
            <a:r>
              <a:rPr lang="en-US" dirty="0">
                <a:sym typeface="Century Gothic Paneuropean Bold"/>
              </a:rPr>
              <a:t> </a:t>
            </a:r>
            <a:r>
              <a:rPr lang="en-US" dirty="0" err="1">
                <a:sym typeface="Century Gothic Paneuropean Bold"/>
              </a:rPr>
              <a:t>voluntário</a:t>
            </a:r>
            <a:r>
              <a:rPr lang="en-US" dirty="0">
                <a:sym typeface="Century Gothic Paneuropean Bold"/>
              </a:rPr>
              <a:t>, </a:t>
            </a:r>
            <a:r>
              <a:rPr lang="en-US" dirty="0" err="1">
                <a:sym typeface="Century Gothic Paneuropean Bold"/>
              </a:rPr>
              <a:t>é</a:t>
            </a:r>
            <a:r>
              <a:rPr lang="en-US" dirty="0">
                <a:sym typeface="Century Gothic Paneuropean Bold"/>
              </a:rPr>
              <a:t> um </a:t>
            </a:r>
            <a:r>
              <a:rPr lang="en-US" dirty="0" err="1">
                <a:sym typeface="Century Gothic Paneuropean Bold"/>
              </a:rPr>
              <a:t>agente</a:t>
            </a:r>
            <a:r>
              <a:rPr lang="en-US" dirty="0">
                <a:sym typeface="Century Gothic Paneuropean Bold"/>
              </a:rPr>
              <a:t> </a:t>
            </a:r>
            <a:r>
              <a:rPr lang="en-US" dirty="0" err="1">
                <a:sym typeface="Century Gothic Paneuropean Bold"/>
              </a:rPr>
              <a:t>espiritual</a:t>
            </a:r>
            <a:r>
              <a:rPr lang="en-US" dirty="0">
                <a:sym typeface="Century Gothic Paneuropean Bold"/>
              </a:rPr>
              <a:t> da </a:t>
            </a:r>
            <a:r>
              <a:rPr lang="en-US" dirty="0" err="1">
                <a:sym typeface="Century Gothic Paneuropean Bold"/>
              </a:rPr>
              <a:t>hospitalidade</a:t>
            </a:r>
            <a:r>
              <a:rPr lang="en-US" dirty="0">
                <a:sym typeface="Century Gothic Paneuropean Bold"/>
              </a:rPr>
              <a:t> de Deus.</a:t>
            </a:r>
          </a:p>
        </p:txBody>
      </p:sp>
      <p:sp>
        <p:nvSpPr>
          <p:cNvPr id="31" name="Freeform 26">
            <a:extLst>
              <a:ext uri="{FF2B5EF4-FFF2-40B4-BE49-F238E27FC236}">
                <a16:creationId xmlns:a16="http://schemas.microsoft.com/office/drawing/2014/main" id="{A3CA4DA0-8F86-0815-D0E0-9628B11108D2}"/>
              </a:ext>
            </a:extLst>
          </p:cNvPr>
          <p:cNvSpPr/>
          <p:nvPr/>
        </p:nvSpPr>
        <p:spPr>
          <a:xfrm>
            <a:off x="12307236" y="-123914"/>
            <a:ext cx="7179585" cy="10534827"/>
          </a:xfrm>
          <a:custGeom>
            <a:avLst/>
            <a:gdLst/>
            <a:ahLst/>
            <a:cxnLst/>
            <a:rect l="l" t="t" r="r" b="b"/>
            <a:pathLst>
              <a:path w="7179585" h="10534827">
                <a:moveTo>
                  <a:pt x="0" y="0"/>
                </a:moveTo>
                <a:lnTo>
                  <a:pt x="7179585" y="0"/>
                </a:lnTo>
                <a:lnTo>
                  <a:pt x="7179585" y="10534828"/>
                </a:lnTo>
                <a:lnTo>
                  <a:pt x="0" y="10534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308" r="-72790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205693" y="-8236206"/>
            <a:ext cx="2135591" cy="18546978"/>
            <a:chOff x="0" y="0"/>
            <a:chExt cx="286414" cy="24874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6414" cy="2487420"/>
            </a:xfrm>
            <a:custGeom>
              <a:avLst/>
              <a:gdLst/>
              <a:ahLst/>
              <a:cxnLst/>
              <a:rect l="l" t="t" r="r" b="b"/>
              <a:pathLst>
                <a:path w="286414" h="2487420">
                  <a:moveTo>
                    <a:pt x="0" y="0"/>
                  </a:moveTo>
                  <a:lnTo>
                    <a:pt x="286414" y="0"/>
                  </a:lnTo>
                  <a:lnTo>
                    <a:pt x="286414" y="2487420"/>
                  </a:lnTo>
                  <a:lnTo>
                    <a:pt x="0" y="248742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6414" cy="2525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8622158" y="-6980330"/>
            <a:ext cx="1193130" cy="18437446"/>
            <a:chOff x="0" y="0"/>
            <a:chExt cx="500553" cy="77350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0552" cy="7735039"/>
            </a:xfrm>
            <a:custGeom>
              <a:avLst/>
              <a:gdLst/>
              <a:ahLst/>
              <a:cxnLst/>
              <a:rect l="l" t="t" r="r" b="b"/>
              <a:pathLst>
                <a:path w="500552" h="7735039">
                  <a:moveTo>
                    <a:pt x="0" y="0"/>
                  </a:moveTo>
                  <a:lnTo>
                    <a:pt x="500552" y="0"/>
                  </a:lnTo>
                  <a:lnTo>
                    <a:pt x="500552" y="7735039"/>
                  </a:lnTo>
                  <a:lnTo>
                    <a:pt x="0" y="7735039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00553" cy="7773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456438" y="0"/>
            <a:ext cx="9292292" cy="10444335"/>
          </a:xfrm>
          <a:custGeom>
            <a:avLst/>
            <a:gdLst/>
            <a:ahLst/>
            <a:cxnLst/>
            <a:rect l="l" t="t" r="r" b="b"/>
            <a:pathLst>
              <a:path w="9292292" h="10444335">
                <a:moveTo>
                  <a:pt x="0" y="0"/>
                </a:moveTo>
                <a:lnTo>
                  <a:pt x="9292291" y="0"/>
                </a:lnTo>
                <a:lnTo>
                  <a:pt x="9292291" y="10444335"/>
                </a:lnTo>
                <a:lnTo>
                  <a:pt x="0" y="10444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658" t="-6655" r="-12700" b="-780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TextBox 18"/>
          <p:cNvSpPr txBox="1"/>
          <p:nvPr/>
        </p:nvSpPr>
        <p:spPr>
          <a:xfrm>
            <a:off x="1143000" y="4564469"/>
            <a:ext cx="1036456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A porta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é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mais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do que um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elemento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arquitetônico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.  </a:t>
            </a:r>
          </a:p>
        </p:txBody>
      </p:sp>
      <p:sp>
        <p:nvSpPr>
          <p:cNvPr id="19" name="Freeform 19"/>
          <p:cNvSpPr/>
          <p:nvPr/>
        </p:nvSpPr>
        <p:spPr>
          <a:xfrm>
            <a:off x="-9331224" y="3386785"/>
            <a:ext cx="9553496" cy="1762427"/>
          </a:xfrm>
          <a:custGeom>
            <a:avLst/>
            <a:gdLst/>
            <a:ahLst/>
            <a:cxnLst/>
            <a:rect l="l" t="t" r="r" b="b"/>
            <a:pathLst>
              <a:path w="10364562" h="1762427">
                <a:moveTo>
                  <a:pt x="0" y="0"/>
                </a:moveTo>
                <a:lnTo>
                  <a:pt x="10364562" y="0"/>
                </a:lnTo>
                <a:lnTo>
                  <a:pt x="10364562" y="1762427"/>
                </a:lnTo>
                <a:lnTo>
                  <a:pt x="0" y="17624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</a:blip>
            <a:stretch>
              <a:fillRect l="-37267" t="-194358" r="-1067" b="-28935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-9184607" y="5338905"/>
            <a:ext cx="9413207" cy="1693529"/>
          </a:xfrm>
          <a:custGeom>
            <a:avLst/>
            <a:gdLst/>
            <a:ahLst/>
            <a:cxnLst/>
            <a:rect l="l" t="t" r="r" b="b"/>
            <a:pathLst>
              <a:path w="10364562" h="1693529">
                <a:moveTo>
                  <a:pt x="0" y="0"/>
                </a:moveTo>
                <a:lnTo>
                  <a:pt x="10364562" y="0"/>
                </a:lnTo>
                <a:lnTo>
                  <a:pt x="10364562" y="1693529"/>
                </a:lnTo>
                <a:lnTo>
                  <a:pt x="0" y="16935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l="-37267" t="-317020" r="-1067" b="-19043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-9324897" y="7222127"/>
            <a:ext cx="9553497" cy="1838831"/>
          </a:xfrm>
          <a:custGeom>
            <a:avLst/>
            <a:gdLst/>
            <a:ahLst/>
            <a:cxnLst/>
            <a:rect l="l" t="t" r="r" b="b"/>
            <a:pathLst>
              <a:path w="10364562" h="1838831">
                <a:moveTo>
                  <a:pt x="0" y="0"/>
                </a:moveTo>
                <a:lnTo>
                  <a:pt x="10364562" y="0"/>
                </a:lnTo>
                <a:lnTo>
                  <a:pt x="10364562" y="1838832"/>
                </a:lnTo>
                <a:lnTo>
                  <a:pt x="0" y="1838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l="-37267" t="-393463" r="-1067" b="-6599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TextBox 22"/>
          <p:cNvSpPr txBox="1"/>
          <p:nvPr/>
        </p:nvSpPr>
        <p:spPr>
          <a:xfrm>
            <a:off x="2286000" y="5812497"/>
            <a:ext cx="6617998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61"/>
              </a:lnSpc>
            </a:pPr>
            <a:r>
              <a:rPr lang="en-US" sz="4000" b="1" dirty="0" err="1">
                <a:solidFill>
                  <a:srgbClr val="8F430C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É</a:t>
            </a:r>
            <a:r>
              <a:rPr lang="en-US" sz="4000" b="1" dirty="0">
                <a:solidFill>
                  <a:srgbClr val="8F430C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UM SÍMBOLO ESPIRITUAL DE TRANSIÇÃO ENTRE O MUNDO E A PRESENÇA DE DEUS.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ba6853ecf8f9a3b279586c799b23a18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ef3accb206e4d9c515eeb595286ade8c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17468373-47C6-488D-A085-DA79865B5A2C}"/>
</file>

<file path=customXml/itemProps2.xml><?xml version="1.0" encoding="utf-8"?>
<ds:datastoreItem xmlns:ds="http://schemas.openxmlformats.org/officeDocument/2006/customXml" ds:itemID="{08DED1F4-BD7D-4283-8C05-E3D2CE3937EB}"/>
</file>

<file path=customXml/itemProps3.xml><?xml version="1.0" encoding="utf-8"?>
<ds:datastoreItem xmlns:ds="http://schemas.openxmlformats.org/officeDocument/2006/customXml" ds:itemID="{8625809A-C628-4A7C-AA7D-E835B84FE1EB}"/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661</Words>
  <Application>Microsoft Office PowerPoint</Application>
  <PresentationFormat>Personalizar</PresentationFormat>
  <Paragraphs>85</Paragraphs>
  <Slides>26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2" baseType="lpstr">
      <vt:lpstr>Aptos Narrow</vt:lpstr>
      <vt:lpstr>Arial</vt:lpstr>
      <vt:lpstr>Calibri</vt:lpstr>
      <vt:lpstr>Aptos</vt:lpstr>
      <vt:lpstr>Century Gothic Paneuropean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Recepção DSA 2026</dc:title>
  <cp:lastModifiedBy>DSA - Diana Steffen</cp:lastModifiedBy>
  <cp:revision>71</cp:revision>
  <dcterms:created xsi:type="dcterms:W3CDTF">2006-08-16T00:00:00Z</dcterms:created>
  <dcterms:modified xsi:type="dcterms:W3CDTF">2025-10-16T19:24:15Z</dcterms:modified>
  <dc:identifier>DAGzXjs342I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