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83" r:id="rId6"/>
    <p:sldId id="259" r:id="rId7"/>
    <p:sldId id="260" r:id="rId8"/>
    <p:sldId id="261" r:id="rId9"/>
    <p:sldId id="284" r:id="rId10"/>
    <p:sldId id="262" r:id="rId11"/>
    <p:sldId id="263" r:id="rId12"/>
    <p:sldId id="285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86" r:id="rId21"/>
    <p:sldId id="271" r:id="rId22"/>
    <p:sldId id="287" r:id="rId23"/>
    <p:sldId id="272" r:id="rId24"/>
    <p:sldId id="288" r:id="rId25"/>
    <p:sldId id="274" r:id="rId26"/>
    <p:sldId id="289" r:id="rId27"/>
    <p:sldId id="275" r:id="rId28"/>
    <p:sldId id="276" r:id="rId29"/>
    <p:sldId id="277" r:id="rId30"/>
    <p:sldId id="278" r:id="rId31"/>
    <p:sldId id="290" r:id="rId32"/>
    <p:sldId id="279" r:id="rId33"/>
    <p:sldId id="291" r:id="rId34"/>
    <p:sldId id="273" r:id="rId35"/>
    <p:sldId id="280" r:id="rId36"/>
    <p:sldId id="281" r:id="rId3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D93F-D27D-4E67-867F-E0FAE46C75F8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49B4F-1E62-4DAC-B71E-FB3E19A3AE5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922242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9C71-86CC-4CB3-8746-E4042E758E7E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5BE36-8C62-4F65-9308-2F40821BD58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9833124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A5A7-B294-4948-B4DD-C90A8DF9804E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05D34-4E80-4A3B-BA23-DCD4834244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6277185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4463-6DEC-416A-ADA8-D7FEB28EC889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58A35-CCEB-44DF-9716-8201C2219EB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89288578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E7DB9-238D-4A90-BA17-44087F18374D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22210-D73A-47EF-A733-1D34919F84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02461544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8CC0A-98F2-42B8-BAC0-5DC3BC8727E2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17D75-139F-479D-9437-F37921745AD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0291511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98341-1535-44DF-88A4-ED9313C2F1DD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4250E-DC7C-441D-BEC4-562E808E001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3459136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1AC6-C5F2-4AAC-B20B-9E8F0D18CEA1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9A9CE-880D-4C7C-B589-7162E7DA664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0064518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8AA3D-4EFD-483E-8C6D-1AAC83509E6D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8F4C4-CA2F-436D-9C0A-C344B5CEAD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667745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54B31-F18E-4516-9155-0772FFCFB625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3DDA3-4C34-46C0-BBEC-EFDA3E5797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88322167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81F49-C6C3-4FD4-8DA6-73920B02F186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F5B8-531D-4249-BE65-D27489DB02D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1615232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83F8062-A279-4A28-8850-3C2524CE96D0}" type="datetimeFigureOut">
              <a:rPr lang="pt-BR" altLang="pt-BR"/>
              <a:pPr>
                <a:defRPr/>
              </a:pPr>
              <a:t>25/05/2016</a:t>
            </a:fld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2722530-2C75-4B38-8C6A-AADDBFA7B4A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948A54"/>
          </a:solidFill>
          <a:ln w="9525">
            <a:solidFill>
              <a:srgbClr val="4A452A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2051" name="Picture 5" descr="logo_centro_whit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6381750"/>
            <a:ext cx="194468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625" y="2835275"/>
            <a:ext cx="8429625" cy="40941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D. O conselho de Ellen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A certeza dos falsos profetas: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Eles surgirão (2ME, p. 392, 49).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Haverá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muitos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(Mt. 24:11;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2ME, pp. 72, 392).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Falsos profetas.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Por meio disso serão enganados.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Enquanto o fim se aproxima, seu número aumentará, tanto nos Estados Unidos como em outros países (RH, 25 de maio de 1905;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2ME, p. 72;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Ev, p. 610).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d. Muitos serão genuinamente sinceros – nem todos serão um engano e uma fraude (2ME, p. 72).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1267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aixaDeTexto 1"/>
          <p:cNvSpPr txBox="1">
            <a:spLocks noChangeArrowheads="1"/>
          </p:cNvSpPr>
          <p:nvPr/>
        </p:nvSpPr>
        <p:spPr bwMode="auto">
          <a:xfrm>
            <a:off x="428625" y="3143250"/>
            <a:ext cx="8358188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 resultado dos falsos profetas: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Decepção (CW, p. 152;</a:t>
            </a:r>
            <a:r>
              <a:rPr lang="pt-BR" altLang="pt-BR" sz="2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Ev, pp. 363, 610;</a:t>
            </a:r>
            <a:r>
              <a:rPr lang="pt-BR" altLang="pt-BR" sz="2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2ME, p. 392).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Confusão (2ME, p. 72).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Rebelião (4T, p. 173;</a:t>
            </a:r>
            <a:r>
              <a:rPr lang="pt-BR" altLang="pt-BR" sz="2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PR, p. 442; 2ME, pp. 392-395).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Doutrinas heréticas introduzidas por estes (2ME, pp. 393, 360).</a:t>
            </a:r>
          </a:p>
        </p:txBody>
      </p:sp>
      <p:pic>
        <p:nvPicPr>
          <p:cNvPr id="12291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1"/>
          <p:cNvSpPr txBox="1">
            <a:spLocks noChangeArrowheads="1"/>
          </p:cNvSpPr>
          <p:nvPr/>
        </p:nvSpPr>
        <p:spPr bwMode="auto">
          <a:xfrm>
            <a:off x="428625" y="3000375"/>
            <a:ext cx="83581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Descrédito pela legitimidade do dom de profecia (2ME, pp. 77-79).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Manifestações sobrenaturais – falsos milagres – acompanharão muitos dos falsos profetas (Ev, p. 610</a:t>
            </a:r>
            <a:r>
              <a:rPr lang="pt-BR" altLang="pt-BR" sz="22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2ME, pp. 48, 49).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Contudo, fenômeno sobrenatural não pode por si mesmo constituir um teste de legitimidade/autenticidade!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Falsos profetas serão mais perigosos à Igreja Adventista do que a própria perseguição! (Ev, pp. 359, 360).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pic>
        <p:nvPicPr>
          <p:cNvPr id="13315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71500" y="3214688"/>
            <a:ext cx="8001000" cy="27384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Obrigação da Igreja conhecer tais pretendentes ao dom: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A igreja 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deve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conhecê-los; não deve ignorá-los (Ev, pp. 359, 360, 610).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Não aceitar qualquer pretendente ao dom até que ele/ela prove a você com uma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evidência clara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que eles são genuinamente de Deus (2ME, p. 72;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Ev, p. 610, de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RH, 25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 maio de 1905).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4339" name="Picture 3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50" y="2640013"/>
            <a:ext cx="8501063" cy="4432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II CRITÉRIO INACEITÁVEL PARA TESTE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Advertências contra: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Jesus advertiu contra a evidência subjetiva oferecida pelos falsos Cristos e falsos profetas (Mt. 24:24);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Ellen White mencionou o fenômeno sobrenatural como sendo exibidos por falsos profetas (Ev, p. 610;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2ME, pp. 48, 49); no entanto esse tipo de fenômeno não pode constituir um teste de legitimidade/autenticidade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.</a:t>
            </a: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Quando as pessoas falam levianamente da Palavra de Deus, e colocam suas impressões, sentimentos e exercícios religiosos acima da norma divina, podemos saber que elas não têm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(MDC, p. 146).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536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50" y="3000375"/>
            <a:ext cx="8501063" cy="3754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Natureza: características do profeta em visão: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Perda da força habitual (Dn. 10:8, 17);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Inconsciente do ambiente em que está (Dn. 10:9; 2Co. 12:1, 2);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Não respira (Dn. 10:17);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d. Olhos abertos, mas como que em estado de transe (Nm. 24:3-4, 16);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e. Uma força sobrenatural lhe é dada (Dn. 10:18-19);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f. Capaz de falar em voz alta sob certas circunstâncias (Dn. 10:15-16);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6387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3286125"/>
            <a:ext cx="8643937" cy="2400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Papel/função característico: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Evidência de que um poder sobrenatural está operando;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Mas não demonstra que é de Deus (Satanás pode simular um fenômeno físico); existe a necessidade adicional de testar/validar a fonte, determinar se é o Espírito Santo, ou um grande espírito profano, Satanás!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7411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3357563"/>
            <a:ext cx="8572500" cy="27384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4. Satanás se utiliza de evidência subjetiva no seu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ato coroador de falsificação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ou seja, simular o Segundo Advento: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Aos olhos: glória que excede a do sol; execução de milagres sobrenaturais.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Aos ouvidos: voz melodiosa, familiar às escrituras de Jesus (GC, p. 624-25).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8435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625" y="2643188"/>
            <a:ext cx="8429625" cy="4432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5. A única evidência adequada: a objetiva palavra de Deus: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Satanás não pode simular a maneira física da Segunda Vinda: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Jesus vem nas nuvens (Satanás caminhará sobre Terra); todo olho O verá; como o relâmpago que sai do oriente até o ocidente (Mt. 24:27, 30; Ap. 1:7).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O justo encontrará o Senhor nas nuvens (ITs. 4:16-17).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Satanás, em sua aparência fictícia, ensinará contrário à Bíblia: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Ele declarará a mudança do Sábado;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Pronunciará uma bênção para aqueles que tiverem a marca da besta;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9459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3000375"/>
            <a:ext cx="8501062" cy="30781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III. CRITÉRIO ACEITÁVEL – O OBJETIVO: QUATRO TESTES BÍBLICOS DE UM PROFETA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Acordo priorizando a revelação: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Base bíblica: Isaías 8:20.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O teste: ensinos do suposto novo profeta não devem contradizer os ensinos dos antigos, confirmados, estabelecidos profetas.</a:t>
            </a:r>
          </a:p>
          <a:p>
            <a:pPr eaLnBrk="1" hangingPunct="1">
              <a:defRPr/>
            </a:pP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048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aixaDeTexto 1"/>
          <p:cNvSpPr txBox="1">
            <a:spLocks noChangeArrowheads="1"/>
          </p:cNvSpPr>
          <p:nvPr/>
        </p:nvSpPr>
        <p:spPr bwMode="auto">
          <a:xfrm>
            <a:off x="500063" y="3214688"/>
            <a:ext cx="78581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A NECESSIDADE DO TESTE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O conselho de Jesus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Mateus 7:15: no sermão da montanha: 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Guardai-vos dos falsos profetas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Implicação: Se há falsos profetas, então deve haver profetas verdadeiros.</a:t>
            </a:r>
          </a:p>
        </p:txBody>
      </p:sp>
      <p:pic>
        <p:nvPicPr>
          <p:cNvPr id="3075" name="Picture 1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3214688"/>
            <a:ext cx="8501062" cy="2400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Cada declaração do profeta sucessor deve estar de acordo com as mensagens     cumulativas de todos os profetas que o precederam.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Considerações: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Isso não impede a possibilidade da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nova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vir de Deus – informação que vai além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dos profetas anteriores.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1507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3214688"/>
            <a:ext cx="8572500" cy="26781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Informação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extra-bíblica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somando ao que foi deixado pelos profetas anteriores: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Novo Testamento dá uma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nova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que o Antigo Testamento provê.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Ellen White dá uma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nova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que não é encontrada nem no Antigo nem no Novo Testamento.</a:t>
            </a:r>
          </a:p>
          <a:p>
            <a:pPr eaLnBrk="1" hangingPunct="1">
              <a:defRPr/>
            </a:pPr>
            <a:r>
              <a:rPr lang="pt-BR" altLang="pt-BR" sz="1800" smtClean="0">
                <a:latin typeface="Calibri" pitchFamily="34" charset="0"/>
              </a:rPr>
              <a:t> 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2531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88" y="2887663"/>
            <a:ext cx="8572500" cy="40322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 Informação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anti-bíblica</a:t>
            </a:r>
            <a:r>
              <a:rPr lang="ja-JP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que contradiz os profetas anteriores.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Isaías diz que essa não é uma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nova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mas sim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nenhuma luz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e deve ser rejeitada (juntamente com o suposto profeta).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Para Jesus, a último motivo de condenação não foi que a humanidade estava nas trevas do pecado; mas, ao contrário, que quando a luz veio ao mundo os homens prontamente escolheram permanecer nas trevas, ao invés de seguir a luz (João 3:19-21).</a:t>
            </a:r>
          </a:p>
          <a:p>
            <a:pPr eaLnBrk="1" hangingPunct="1">
              <a:defRPr/>
            </a:pPr>
            <a:r>
              <a:rPr lang="pt-BR" altLang="pt-BR" sz="1800" smtClean="0">
                <a:latin typeface="Calibri" pitchFamily="34" charset="0"/>
              </a:rPr>
              <a:t> 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3555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2928938"/>
            <a:ext cx="8358187" cy="280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Teste dos frutos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Base bíblica: Mateus 7:16, 20.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O teste: pelos seus frutos os conhecereis; cristãos não deveriam ser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juízes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mas ser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inspetores de frutos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um trabalho que requer passar certos julgamentos (Obs.: O mandamento de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não julgar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se refere ao julgamento de caráter e motivação, que nenhum ser humano pode jamais julgar o outro) (PJ, p. 71).</a:t>
            </a: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pic>
        <p:nvPicPr>
          <p:cNvPr id="24579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3143250"/>
            <a:ext cx="8358187" cy="24622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Contexto: no Sermão da Montanha, no contexto de tomar cuidado com falsos profetas (v. 15).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Considerações: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Áreas nas quais este teste é aplicado: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Frutos na própria vida dos supostos profetas;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Frutos na vida daqueles que seguem os supostos profetas;</a:t>
            </a:r>
          </a:p>
        </p:txBody>
      </p:sp>
      <p:pic>
        <p:nvPicPr>
          <p:cNvPr id="2560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4313" y="2643188"/>
            <a:ext cx="8501062" cy="4432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Um fruto leva tempo para se desenvolver até mesmo no mundo natural: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Nós não devemos estar apressados para confirmar as afirmações dos supostos profetas – dar abundância de tempo para que os frutos apareçam.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Uma vez que se permitam impulso e emoção tomarem o domínio sobre o calmo juízo, possivelmente haverá demasiada velocidade, mesmo no palmilhar uma estrada reta. Aquele que viaja demasiado rápido verificará ser isso perigoso em mais de um sentido. Não tardará a que ele se desvie do caminho direito para uma vereda errada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(2ME, p. 91; compare 17-18).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6627" name="Picture 3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2771775"/>
            <a:ext cx="8286750" cy="280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Na aplicação deste teste, NÃO olhe para a perfeição sem pecado: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Todos os profetas (exceto Jesus) pecaram – incluindo Ellen White (Rm. 3:23).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Como então podem os frutos ser um teste legítimo? Ellen White dá uma dica em 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Caminho a Cristo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pp. 57-58, onde ela retrata a distinção entre atos individuais (se bons ou maus) e a inclinação/direção de uma vida toda:</a:t>
            </a:r>
          </a:p>
        </p:txBody>
      </p:sp>
      <p:pic>
        <p:nvPicPr>
          <p:cNvPr id="27651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3286125"/>
            <a:ext cx="8286750" cy="2738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 caráter [que é o fruto da vida da pessoa] se revela não por boas ou más ações ocasionais, mas pela tendência [inclinação/direção] das palavras e atos costumeiros.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endParaRPr lang="pt-BR" altLang="ja-JP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(i) Toda boa pessoa ocasionalmente faz coisas ruins (não há quem faça o bem – totalmente – Rm. 3:12).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(ii) Toda má pessoa ocasionalmente faz boas coisas (embora geralmente por razões erradas).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28675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500" y="2827338"/>
            <a:ext cx="8358188" cy="3816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Teste do cumprimento da previsão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Base bíblica: declarada duas vezes por dois diferentes profetas do AT: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Jer. 28:9: Quando a palavra do profeta se cumprir, então será conhecido que o Senhor na verdade enviou o profeta.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Deut. 18:22: Quando o profeta falar em nome do Senhor e tal palavra não se  cumprir, nem suceder assim, esta é a palavra que o Senhor não falou; o profeta falou com presunção; não o temerás.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O teste: cumprimento das previsões com respeito a acontecimentos futuros.</a:t>
            </a:r>
          </a:p>
        </p:txBody>
      </p:sp>
      <p:pic>
        <p:nvPicPr>
          <p:cNvPr id="29699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500" y="3000375"/>
            <a:ext cx="7858125" cy="3754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Considerações: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O elemento condicional pode qualificar a aplicação desse teste: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 (1) Os próprios Moisés e Jeremias mencionam esse elemento condicional nos mesmos livros no quais eles identificam o cumprimento como um teste – e anteriormente nos mesmos livros adiante, a menção é feita do teste: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Jr. 18:6-10; 26:2-6.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Dt. 4:9; 28:1, 2, 13-15.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072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1"/>
          <p:cNvSpPr txBox="1">
            <a:spLocks noChangeArrowheads="1"/>
          </p:cNvSpPr>
          <p:nvPr/>
        </p:nvSpPr>
        <p:spPr bwMode="auto">
          <a:xfrm>
            <a:off x="428625" y="3071813"/>
            <a:ext cx="785812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Mateus 24:4, 5, 11, 24: contexto: sinais da destruição de Jerusalém e do fim do mundo; advertência sobre os perigos da decepção neste contexto: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Duas categorias: falsos Cristos, falsos profetas.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Advertência que eles ofereceriam evidências subjetivas (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grandes sinais e prodígios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ao invés da objetiva Palavra de Deus.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surgiriam; e 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muitos</a:t>
            </a:r>
            <a:r>
              <a:rPr lang="ja-JP" altLang="pt-BR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pt-BR" altLang="ja-JP" sz="2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seriam enganados por meio disso.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/>
          </a:p>
        </p:txBody>
      </p:sp>
      <p:pic>
        <p:nvPicPr>
          <p:cNvPr id="4099" name="Picture 3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625" y="2786063"/>
            <a:ext cx="8501063" cy="34782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Outras referências sobre o elemento condicional:</a:t>
            </a:r>
          </a:p>
          <a:p>
            <a:pPr eaLnBrk="1" hangingPunct="1">
              <a:defRPr/>
            </a:pPr>
            <a:r>
              <a:rPr lang="en-US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Zc. 6:15.</a:t>
            </a: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2Cr. 15:2.</a:t>
            </a: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(c) Ver também </a:t>
            </a:r>
            <a:r>
              <a:rPr lang="en-US" altLang="en-US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en-US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role of Israel in OT Prophecy</a:t>
            </a:r>
            <a:r>
              <a:rPr lang="en-US" altLang="en-US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en-US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</a:t>
            </a:r>
            <a:r>
              <a:rPr lang="en-US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4BC, p. 25-38.	</a:t>
            </a:r>
            <a:endParaRPr lang="pt-BR" altLang="pt-BR" sz="22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(3) O melhor exemplo bíblico da aplicação do elemento condicional: Jonas.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O elemento condicional não foi explícito em sua mensagem discursada oralmente e publicamente. Mas estava implícito.</a:t>
            </a:r>
          </a:p>
        </p:txBody>
      </p:sp>
      <p:pic>
        <p:nvPicPr>
          <p:cNvPr id="31747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625" y="3000375"/>
            <a:ext cx="8501063" cy="3416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Para esta data Jonas fez duas previsões; uma aconteceu, e a outra a respeito de Nínive não – até 150 anos mais tarde: A Assíria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se arrependeu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de seu primeiro arrependimento, e Deus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se arrependeu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de Seu perdão anterior.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(c) Mas Jonas não se tornou um verdadeiro profeta a partir do fato ocorrido 150 anos depois, por causa da posterior destruição de Nínive.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(d) Jesus o chamou de verdadeiro profeta (Mt. 12:39; Lc. 11:29)</a:t>
            </a:r>
            <a:r>
              <a:rPr lang="pt-BR" altLang="pt-BR" sz="22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, </a:t>
            </a: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então nós podemos.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2771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2857500"/>
            <a:ext cx="8143875" cy="375443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Devemos lembrar de que Satanás pode fazer previsões limitadas com relação ao futuro imediato: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No caso de Jó, que ainda era leal a Deus, havia limites definidos colocados sobre o que Satanás poderia fazer a Jó (Jó 1:2).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No caso do Rei Saul, no tempo em que ele visitou a necromante de En-Dor, ele havia apostatado totalmente e cometeu um pecado imperdoável, que Satanás tinha total controle do homem, e poderia prever seu fim imediato não somente impune, mas também com precisão. 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3795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3071813"/>
            <a:ext cx="8143875" cy="30162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(3) Ellen White acrescenta que em certas ocasiões, supostos (embora falsos) profetas em seus dias foram capazes de prever certas coisas de maneira muito limitada, e estas aconteceram como foram previstas (2ME, pp. 76, 77; 86).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(4) Todavia, cumprimento da previsão é um teste legítimo do profeta – mas com estas qualificações.</a:t>
            </a:r>
          </a:p>
          <a:p>
            <a:pPr eaLnBrk="1" hangingPunct="1">
              <a:defRPr/>
            </a:pPr>
            <a:r>
              <a:rPr lang="pt-BR" altLang="pt-BR" sz="1800" smtClean="0">
                <a:latin typeface="Calibri" pitchFamily="34" charset="0"/>
              </a:rPr>
              <a:t> 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4819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1500" y="3071813"/>
            <a:ext cx="8001000" cy="30781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D. Teste de atitude com relação ao Cristo encarnado: I João 4:1-2.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Um verdadeiro profeta irá declarar – e não negará a divindade de Jesus.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 Fp. 2:10: Para que ao nome de Jesus se dobre todo joelho dos que estão nos céus, e na terra, e debaixo da terra, e toda língua confesse que Jesus Cristo é o Senhor, para glória de Deus Pai.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584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38" y="3143250"/>
            <a:ext cx="7929562" cy="30781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E. Outros fatores: características dos escritos de um autêntico profeta: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Alto tom espiritual – nada pobre, imaturo ou trivial;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Ocasião;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Relevância;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4. Auxílio: prático;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5. Segurança/destemor;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6. Maneira pela qual a revelação é recebida pelo profeta.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36867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1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14375" y="2960688"/>
            <a:ext cx="7858125" cy="37544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O conselho de Paulo (1Ts. 5:19-21)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Contexto original: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Um dos primeiros livros do Novo Testamento: menos de 20 anos após a crucifixão, 15 anos antes dos Evangelhos Sinópticos (Mateus, Marcos e Lucas).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Possibilidade de que o que as pessoas sentiram no Antigo Testamento foi suficiente para sua salvação, e de que não havia nenhuma necessidade de escritos inspirados adicionais.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Interesse: testar os pretendentes ao dom profético.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5123" name="Picture 4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38" y="2928938"/>
            <a:ext cx="8143875" cy="347821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Mensagem: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Não sufoque o Espírito Santo (pela negligência/desonra aos Seus dons);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Não despreze a profecia (um de Seus dons mais importantes);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Comprove tudo: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Contexto: pretendentes ao dom profético;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Não os rejeite imediatamente;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(3) Pelo contrário, você tem a obrigação de provar sua veracidade.</a:t>
            </a:r>
          </a:p>
        </p:txBody>
      </p:sp>
      <p:pic>
        <p:nvPicPr>
          <p:cNvPr id="6147" name="Picture 2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38" y="3071813"/>
            <a:ext cx="8143875" cy="24003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(a) Linguagem forense: implica em procedimentos judiciais;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(b) Implica a necessidade de critérios adequados;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d. Apóie-se naquilo que comprova ser genuíno e bom. 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Implica na continuidade da profecia – e necessidade de um teste constante.</a:t>
            </a:r>
          </a:p>
          <a:p>
            <a:pPr eaLnBrk="1" hangingPunct="1">
              <a:defRPr/>
            </a:pPr>
            <a:endParaRPr lang="pt-BR" altLang="pt-BR" sz="1800" b="1" smtClean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7171" name="Picture 2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63" y="3143250"/>
            <a:ext cx="8286750" cy="307816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3. Paulo não se importou em ser testado; pelo contrário ele aparentava receber o teste com agrado: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Atos 17:11: Paulo declarou que os bereanos eram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mais nobres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que os Tessalonicenses porque: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Mente aberta (receberam a palavra com toda avidez);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Não ingênuos (examinavam diariamente as Escrituras para ver se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estas coisas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– os ensinos de Paulo – eram ou não assim); 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8195" name="Picture 2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38" y="3214688"/>
            <a:ext cx="8072437" cy="21240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C. O conselho de João (1Jo. 4:1, 2)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1. Contexto: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Um dos últimos livros do Novo Testamento – demonstra um contínuo interesse por parte dos Cristãos, em não serem enganados por persuasivos falsos profetas ainda por surgir.</a:t>
            </a:r>
          </a:p>
        </p:txBody>
      </p:sp>
      <p:pic>
        <p:nvPicPr>
          <p:cNvPr id="9219" name="Picture 2" descr="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42938" y="2928938"/>
            <a:ext cx="8072437" cy="33543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2. Mensagem: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a. Não acredite em todo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espírito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(porque há dois tipos no mundo);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b. Necessidade/obrigação de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testar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os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espíritos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(1) Novamente, linguagem forense;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(2) Novamente, implicação da necessidade de adequar critérios durante o processo;</a:t>
            </a:r>
          </a:p>
          <a:p>
            <a:pPr eaLnBrk="1" hangingPunct="1">
              <a:defRPr/>
            </a:pPr>
            <a:r>
              <a:rPr lang="pt-BR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(3) Razão: muitos dos 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“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falsos</a:t>
            </a:r>
            <a:r>
              <a:rPr lang="ja-JP" altLang="pt-BR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”</a:t>
            </a:r>
            <a:r>
              <a:rPr lang="pt-BR" altLang="ja-JP" sz="2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saíram para o mundo;</a:t>
            </a:r>
          </a:p>
          <a:p>
            <a:pPr eaLnBrk="1" hangingPunct="1">
              <a:defRPr/>
            </a:pPr>
            <a:r>
              <a:rPr lang="pt-BR" altLang="pt-BR" sz="1800" smtClean="0">
                <a:latin typeface="Calibri" pitchFamily="34" charset="0"/>
              </a:rPr>
              <a:t> </a:t>
            </a:r>
          </a:p>
          <a:p>
            <a:pPr eaLnBrk="1" hangingPunct="1">
              <a:defRPr/>
            </a:pPr>
            <a:endParaRPr lang="pt-BR" altLang="pt-BR" sz="1800" smtClean="0">
              <a:latin typeface="Calibri" pitchFamily="34" charset="0"/>
            </a:endParaRPr>
          </a:p>
        </p:txBody>
      </p:sp>
      <p:pic>
        <p:nvPicPr>
          <p:cNvPr id="10243" name="Picture 2" descr="Log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188913"/>
            <a:ext cx="1593850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2676</Words>
  <Application>Microsoft Office PowerPoint</Application>
  <PresentationFormat>Apresentação na tela (4:3)</PresentationFormat>
  <Paragraphs>150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0" baseType="lpstr">
      <vt:lpstr>Arial</vt:lpstr>
      <vt:lpstr>ＭＳ Ｐゴシック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UNASP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c2.centrowhite</dc:creator>
  <cp:lastModifiedBy>Gustavo Pereira</cp:lastModifiedBy>
  <cp:revision>9</cp:revision>
  <dcterms:created xsi:type="dcterms:W3CDTF">2008-10-09T20:08:01Z</dcterms:created>
  <dcterms:modified xsi:type="dcterms:W3CDTF">2016-05-25T09:20:53Z</dcterms:modified>
</cp:coreProperties>
</file>